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revisionInfo.xml" ContentType="application/vnd.ms-powerpoint.revisioninfo+xml"/>
  <Override PartName="/ppt/changesInfos/changesInfo1.xml" ContentType="application/vnd.ms-powerpoint.changesinfo+xml"/>
  <Override PartName="/ppt/charts/colors10.xml" ContentType="application/vnd.ms-office.chartcolorstyle+xml"/>
  <Override PartName="/ppt/charts/style1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handoutMasterIdLst>
    <p:handoutMasterId r:id="rId19"/>
  </p:handoutMasterIdLst>
  <p:sldIdLst>
    <p:sldId id="256" r:id="rId2"/>
    <p:sldId id="257" r:id="rId3"/>
    <p:sldId id="270" r:id="rId4"/>
    <p:sldId id="274" r:id="rId5"/>
    <p:sldId id="271" r:id="rId6"/>
    <p:sldId id="259" r:id="rId7"/>
    <p:sldId id="272" r:id="rId8"/>
    <p:sldId id="263" r:id="rId9"/>
    <p:sldId id="280" r:id="rId10"/>
    <p:sldId id="281" r:id="rId11"/>
    <p:sldId id="279" r:id="rId12"/>
    <p:sldId id="278" r:id="rId13"/>
    <p:sldId id="277" r:id="rId14"/>
    <p:sldId id="264" r:id="rId15"/>
    <p:sldId id="269" r:id="rId16"/>
    <p:sldId id="282"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aki Zoidze" initials="AZ" lastIdx="2" clrIdx="0">
    <p:extLst>
      <p:ext uri="{19B8F6BF-5375-455C-9EA6-DF929625EA0E}">
        <p15:presenceInfo xmlns:p15="http://schemas.microsoft.com/office/powerpoint/2012/main" userId="e4a1f877221c3a7e" providerId="Windows Live"/>
      </p:ext>
    </p:extLst>
  </p:cmAuthor>
  <p:cmAuthor id="2" name="Ivdity Chikovani" initials="IC" lastIdx="5" clrIdx="1">
    <p:extLst>
      <p:ext uri="{19B8F6BF-5375-455C-9EA6-DF929625EA0E}">
        <p15:presenceInfo xmlns:p15="http://schemas.microsoft.com/office/powerpoint/2012/main" userId="S::i.chikovani@curatio.com::88c3af89-cfad-4844-9d52-51bd03c65758" providerId="AD"/>
      </p:ext>
    </p:extLst>
  </p:cmAuthor>
  <p:cmAuthor id="3" name="George Gotsadze" initials="GG" lastIdx="1" clrIdx="2">
    <p:extLst>
      <p:ext uri="{19B8F6BF-5375-455C-9EA6-DF929625EA0E}">
        <p15:presenceInfo xmlns:p15="http://schemas.microsoft.com/office/powerpoint/2012/main" userId="S::g.gotsadze@curatio.com::949a2f52-acfe-4ac8-a805-a8e79d7388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79CCF-9A61-EB46-840D-8BE77F995516}" v="6" dt="2021-01-17T09:23:25.636"/>
    <p1510:client id="{2F3BFB3B-DEDE-4AD1-9774-7CAD5CFDE813}" v="2" dt="2021-01-17T08:44:03.426"/>
    <p1510:client id="{F7F38AF5-BC19-294D-A2F1-D539DD8F1DCB}" v="10" dt="2021-01-17T18:06:33.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364" autoAdjust="0"/>
  </p:normalViewPr>
  <p:slideViewPr>
    <p:cSldViewPr snapToGrid="0" snapToObjects="1">
      <p:cViewPr varScale="1">
        <p:scale>
          <a:sx n="73" d="100"/>
          <a:sy n="73" d="100"/>
        </p:scale>
        <p:origin x="594" y="78"/>
      </p:cViewPr>
      <p:guideLst/>
    </p:cSldViewPr>
  </p:slideViewPr>
  <p:notesTextViewPr>
    <p:cViewPr>
      <p:scale>
        <a:sx n="1" d="1"/>
        <a:sy n="1" d="1"/>
      </p:scale>
      <p:origin x="0" y="0"/>
    </p:cViewPr>
  </p:notesTextViewPr>
  <p:notesViewPr>
    <p:cSldViewPr snapToGrid="0" snapToObjects="1">
      <p:cViewPr varScale="1">
        <p:scale>
          <a:sx n="85" d="100"/>
          <a:sy n="85" d="100"/>
        </p:scale>
        <p:origin x="272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Gotsadze" userId="949a2f52-acfe-4ac8-a805-a8e79d73881c" providerId="ADAL" clId="{F7F38AF5-BC19-294D-A2F1-D539DD8F1DCB}"/>
    <pc:docChg chg="undo custSel addSld modSld modMainMaster">
      <pc:chgData name="George Gotsadze" userId="949a2f52-acfe-4ac8-a805-a8e79d73881c" providerId="ADAL" clId="{F7F38AF5-BC19-294D-A2F1-D539DD8F1DCB}" dt="2021-01-17T18:14:48.355" v="2339" actId="20577"/>
      <pc:docMkLst>
        <pc:docMk/>
      </pc:docMkLst>
      <pc:sldChg chg="modSp mod">
        <pc:chgData name="George Gotsadze" userId="949a2f52-acfe-4ac8-a805-a8e79d73881c" providerId="ADAL" clId="{F7F38AF5-BC19-294D-A2F1-D539DD8F1DCB}" dt="2021-01-17T17:35:52.120" v="12" actId="404"/>
        <pc:sldMkLst>
          <pc:docMk/>
          <pc:sldMk cId="2621071033" sldId="256"/>
        </pc:sldMkLst>
        <pc:spChg chg="mod">
          <ac:chgData name="George Gotsadze" userId="949a2f52-acfe-4ac8-a805-a8e79d73881c" providerId="ADAL" clId="{F7F38AF5-BC19-294D-A2F1-D539DD8F1DCB}" dt="2021-01-17T17:35:52.120" v="12" actId="404"/>
          <ac:spMkLst>
            <pc:docMk/>
            <pc:sldMk cId="2621071033" sldId="256"/>
            <ac:spMk id="2" creationId="{F72B0CBE-933A-EB4A-8643-0CC18E0D76E2}"/>
          </ac:spMkLst>
        </pc:spChg>
        <pc:spChg chg="mod">
          <ac:chgData name="George Gotsadze" userId="949a2f52-acfe-4ac8-a805-a8e79d73881c" providerId="ADAL" clId="{F7F38AF5-BC19-294D-A2F1-D539DD8F1DCB}" dt="2021-01-17T17:35:45.668" v="11" actId="2711"/>
          <ac:spMkLst>
            <pc:docMk/>
            <pc:sldMk cId="2621071033" sldId="256"/>
            <ac:spMk id="3" creationId="{F4F93830-7C4D-914B-A4B7-8B54716A7740}"/>
          </ac:spMkLst>
        </pc:spChg>
      </pc:sldChg>
      <pc:sldChg chg="modSp">
        <pc:chgData name="George Gotsadze" userId="949a2f52-acfe-4ac8-a805-a8e79d73881c" providerId="ADAL" clId="{F7F38AF5-BC19-294D-A2F1-D539DD8F1DCB}" dt="2021-01-17T17:35:36.824" v="9" actId="2711"/>
        <pc:sldMkLst>
          <pc:docMk/>
          <pc:sldMk cId="2446828789" sldId="257"/>
        </pc:sldMkLst>
        <pc:graphicFrameChg chg="mod">
          <ac:chgData name="George Gotsadze" userId="949a2f52-acfe-4ac8-a805-a8e79d73881c" providerId="ADAL" clId="{F7F38AF5-BC19-294D-A2F1-D539DD8F1DCB}" dt="2021-01-17T17:35:36.824" v="9" actId="2711"/>
          <ac:graphicFrameMkLst>
            <pc:docMk/>
            <pc:sldMk cId="2446828789" sldId="257"/>
            <ac:graphicFrameMk id="4" creationId="{EEDD80AF-F11F-2E45-99BC-DB70CCFB8AA4}"/>
          </ac:graphicFrameMkLst>
        </pc:graphicFrameChg>
      </pc:sldChg>
      <pc:sldChg chg="modSp mod">
        <pc:chgData name="George Gotsadze" userId="949a2f52-acfe-4ac8-a805-a8e79d73881c" providerId="ADAL" clId="{F7F38AF5-BC19-294D-A2F1-D539DD8F1DCB}" dt="2021-01-17T17:46:38.695" v="357" actId="20577"/>
        <pc:sldMkLst>
          <pc:docMk/>
          <pc:sldMk cId="524771526" sldId="259"/>
        </pc:sldMkLst>
        <pc:spChg chg="mod">
          <ac:chgData name="George Gotsadze" userId="949a2f52-acfe-4ac8-a805-a8e79d73881c" providerId="ADAL" clId="{F7F38AF5-BC19-294D-A2F1-D539DD8F1DCB}" dt="2021-01-17T17:41:26.435" v="143" actId="20577"/>
          <ac:spMkLst>
            <pc:docMk/>
            <pc:sldMk cId="524771526" sldId="259"/>
            <ac:spMk id="2" creationId="{487001A2-D622-EB4C-BB94-1ACF1B96FDDB}"/>
          </ac:spMkLst>
        </pc:spChg>
        <pc:spChg chg="mod">
          <ac:chgData name="George Gotsadze" userId="949a2f52-acfe-4ac8-a805-a8e79d73881c" providerId="ADAL" clId="{F7F38AF5-BC19-294D-A2F1-D539DD8F1DCB}" dt="2021-01-17T17:46:38.695" v="357" actId="20577"/>
          <ac:spMkLst>
            <pc:docMk/>
            <pc:sldMk cId="524771526" sldId="259"/>
            <ac:spMk id="7" creationId="{45935E4C-50BA-4B48-9DED-E2E04E255260}"/>
          </ac:spMkLst>
        </pc:spChg>
      </pc:sldChg>
      <pc:sldChg chg="modSp mod">
        <pc:chgData name="George Gotsadze" userId="949a2f52-acfe-4ac8-a805-a8e79d73881c" providerId="ADAL" clId="{F7F38AF5-BC19-294D-A2F1-D539DD8F1DCB}" dt="2021-01-17T17:51:25.458" v="615" actId="13822"/>
        <pc:sldMkLst>
          <pc:docMk/>
          <pc:sldMk cId="3817669662" sldId="263"/>
        </pc:sldMkLst>
        <pc:spChg chg="mod">
          <ac:chgData name="George Gotsadze" userId="949a2f52-acfe-4ac8-a805-a8e79d73881c" providerId="ADAL" clId="{F7F38AF5-BC19-294D-A2F1-D539DD8F1DCB}" dt="2021-01-17T17:48:45.672" v="421" actId="313"/>
          <ac:spMkLst>
            <pc:docMk/>
            <pc:sldMk cId="3817669662" sldId="263"/>
            <ac:spMk id="2" creationId="{4E85D8D9-AD71-AE43-8161-0E7ACC3FC04A}"/>
          </ac:spMkLst>
        </pc:spChg>
        <pc:spChg chg="mod">
          <ac:chgData name="George Gotsadze" userId="949a2f52-acfe-4ac8-a805-a8e79d73881c" providerId="ADAL" clId="{F7F38AF5-BC19-294D-A2F1-D539DD8F1DCB}" dt="2021-01-17T17:48:01.936" v="372" actId="2711"/>
          <ac:spMkLst>
            <pc:docMk/>
            <pc:sldMk cId="3817669662" sldId="263"/>
            <ac:spMk id="5" creationId="{19507D09-8F5B-034C-A070-C983A7276AA2}"/>
          </ac:spMkLst>
        </pc:spChg>
        <pc:spChg chg="mod">
          <ac:chgData name="George Gotsadze" userId="949a2f52-acfe-4ac8-a805-a8e79d73881c" providerId="ADAL" clId="{F7F38AF5-BC19-294D-A2F1-D539DD8F1DCB}" dt="2021-01-17T17:51:25.458" v="615" actId="13822"/>
          <ac:spMkLst>
            <pc:docMk/>
            <pc:sldMk cId="3817669662" sldId="263"/>
            <ac:spMk id="19" creationId="{5F8F3241-6F4E-084F-B56F-C4BADAAA8B0B}"/>
          </ac:spMkLst>
        </pc:spChg>
        <pc:spChg chg="mod">
          <ac:chgData name="George Gotsadze" userId="949a2f52-acfe-4ac8-a805-a8e79d73881c" providerId="ADAL" clId="{F7F38AF5-BC19-294D-A2F1-D539DD8F1DCB}" dt="2021-01-17T17:51:25.458" v="615" actId="13822"/>
          <ac:spMkLst>
            <pc:docMk/>
            <pc:sldMk cId="3817669662" sldId="263"/>
            <ac:spMk id="20" creationId="{4E5C0B1C-7CCD-B24B-90AE-E24B929D62FC}"/>
          </ac:spMkLst>
        </pc:spChg>
        <pc:spChg chg="mod">
          <ac:chgData name="George Gotsadze" userId="949a2f52-acfe-4ac8-a805-a8e79d73881c" providerId="ADAL" clId="{F7F38AF5-BC19-294D-A2F1-D539DD8F1DCB}" dt="2021-01-17T17:51:25.458" v="615" actId="13822"/>
          <ac:spMkLst>
            <pc:docMk/>
            <pc:sldMk cId="3817669662" sldId="263"/>
            <ac:spMk id="21" creationId="{C6836D4B-6D52-0647-B2C6-38EEC0328DD3}"/>
          </ac:spMkLst>
        </pc:spChg>
        <pc:spChg chg="mod">
          <ac:chgData name="George Gotsadze" userId="949a2f52-acfe-4ac8-a805-a8e79d73881c" providerId="ADAL" clId="{F7F38AF5-BC19-294D-A2F1-D539DD8F1DCB}" dt="2021-01-17T17:51:25.458" v="615" actId="13822"/>
          <ac:spMkLst>
            <pc:docMk/>
            <pc:sldMk cId="3817669662" sldId="263"/>
            <ac:spMk id="23" creationId="{7DBB061E-6A8F-3245-8623-8E30A33925B0}"/>
          </ac:spMkLst>
        </pc:spChg>
        <pc:picChg chg="mod">
          <ac:chgData name="George Gotsadze" userId="949a2f52-acfe-4ac8-a805-a8e79d73881c" providerId="ADAL" clId="{F7F38AF5-BC19-294D-A2F1-D539DD8F1DCB}" dt="2021-01-17T17:48:01.936" v="372" actId="2711"/>
          <ac:picMkLst>
            <pc:docMk/>
            <pc:sldMk cId="3817669662" sldId="263"/>
            <ac:picMk id="10" creationId="{3E55F7DD-8B35-D244-8DB0-BD36D72EE928}"/>
          </ac:picMkLst>
        </pc:picChg>
        <pc:picChg chg="mod">
          <ac:chgData name="George Gotsadze" userId="949a2f52-acfe-4ac8-a805-a8e79d73881c" providerId="ADAL" clId="{F7F38AF5-BC19-294D-A2F1-D539DD8F1DCB}" dt="2021-01-17T17:48:01.936" v="372" actId="2711"/>
          <ac:picMkLst>
            <pc:docMk/>
            <pc:sldMk cId="3817669662" sldId="263"/>
            <ac:picMk id="15" creationId="{CE4D51B3-E058-BC47-A1CA-8E2E97BF965F}"/>
          </ac:picMkLst>
        </pc:picChg>
        <pc:picChg chg="mod">
          <ac:chgData name="George Gotsadze" userId="949a2f52-acfe-4ac8-a805-a8e79d73881c" providerId="ADAL" clId="{F7F38AF5-BC19-294D-A2F1-D539DD8F1DCB}" dt="2021-01-17T17:48:01.936" v="372" actId="2711"/>
          <ac:picMkLst>
            <pc:docMk/>
            <pc:sldMk cId="3817669662" sldId="263"/>
            <ac:picMk id="18" creationId="{DACBD830-490D-354A-A47C-36DB05456014}"/>
          </ac:picMkLst>
        </pc:picChg>
        <pc:picChg chg="mod">
          <ac:chgData name="George Gotsadze" userId="949a2f52-acfe-4ac8-a805-a8e79d73881c" providerId="ADAL" clId="{F7F38AF5-BC19-294D-A2F1-D539DD8F1DCB}" dt="2021-01-17T17:48:01.936" v="372" actId="2711"/>
          <ac:picMkLst>
            <pc:docMk/>
            <pc:sldMk cId="3817669662" sldId="263"/>
            <ac:picMk id="1026" creationId="{29907A63-123B-D242-8ABA-C88C39AD53A8}"/>
          </ac:picMkLst>
        </pc:picChg>
      </pc:sldChg>
      <pc:sldChg chg="modSp mod">
        <pc:chgData name="George Gotsadze" userId="949a2f52-acfe-4ac8-a805-a8e79d73881c" providerId="ADAL" clId="{F7F38AF5-BC19-294D-A2F1-D539DD8F1DCB}" dt="2021-01-17T18:04:53.666" v="1151" actId="33524"/>
        <pc:sldMkLst>
          <pc:docMk/>
          <pc:sldMk cId="1105897820" sldId="264"/>
        </pc:sldMkLst>
        <pc:spChg chg="mod">
          <ac:chgData name="George Gotsadze" userId="949a2f52-acfe-4ac8-a805-a8e79d73881c" providerId="ADAL" clId="{F7F38AF5-BC19-294D-A2F1-D539DD8F1DCB}" dt="2021-01-17T18:04:19.236" v="1150" actId="2711"/>
          <ac:spMkLst>
            <pc:docMk/>
            <pc:sldMk cId="1105897820" sldId="264"/>
            <ac:spMk id="2" creationId="{722A2E1C-655F-FB4E-A348-9D22F975BF8C}"/>
          </ac:spMkLst>
        </pc:spChg>
        <pc:spChg chg="mod">
          <ac:chgData name="George Gotsadze" userId="949a2f52-acfe-4ac8-a805-a8e79d73881c" providerId="ADAL" clId="{F7F38AF5-BC19-294D-A2F1-D539DD8F1DCB}" dt="2021-01-17T18:04:53.666" v="1151" actId="33524"/>
          <ac:spMkLst>
            <pc:docMk/>
            <pc:sldMk cId="1105897820" sldId="264"/>
            <ac:spMk id="3" creationId="{46FBA622-336C-7F4D-B09B-7238BADDFAE3}"/>
          </ac:spMkLst>
        </pc:spChg>
      </pc:sldChg>
      <pc:sldChg chg="modSp mod">
        <pc:chgData name="George Gotsadze" userId="949a2f52-acfe-4ac8-a805-a8e79d73881c" providerId="ADAL" clId="{F7F38AF5-BC19-294D-A2F1-D539DD8F1DCB}" dt="2021-01-17T18:05:16.184" v="1154" actId="14100"/>
        <pc:sldMkLst>
          <pc:docMk/>
          <pc:sldMk cId="3138950579" sldId="269"/>
        </pc:sldMkLst>
        <pc:spChg chg="mod">
          <ac:chgData name="George Gotsadze" userId="949a2f52-acfe-4ac8-a805-a8e79d73881c" providerId="ADAL" clId="{F7F38AF5-BC19-294D-A2F1-D539DD8F1DCB}" dt="2021-01-17T18:05:08.026" v="1152" actId="2711"/>
          <ac:spMkLst>
            <pc:docMk/>
            <pc:sldMk cId="3138950579" sldId="269"/>
            <ac:spMk id="2" creationId="{2D664467-7778-384C-956F-A66F7B37CCE4}"/>
          </ac:spMkLst>
        </pc:spChg>
        <pc:spChg chg="mod">
          <ac:chgData name="George Gotsadze" userId="949a2f52-acfe-4ac8-a805-a8e79d73881c" providerId="ADAL" clId="{F7F38AF5-BC19-294D-A2F1-D539DD8F1DCB}" dt="2021-01-17T18:05:16.184" v="1154" actId="14100"/>
          <ac:spMkLst>
            <pc:docMk/>
            <pc:sldMk cId="3138950579" sldId="269"/>
            <ac:spMk id="3" creationId="{9AD14251-6C0D-B34D-8340-4D0D74E1E831}"/>
          </ac:spMkLst>
        </pc:spChg>
      </pc:sldChg>
      <pc:sldChg chg="addSp modSp mod">
        <pc:chgData name="George Gotsadze" userId="949a2f52-acfe-4ac8-a805-a8e79d73881c" providerId="ADAL" clId="{F7F38AF5-BC19-294D-A2F1-D539DD8F1DCB}" dt="2021-01-17T17:38:07.991" v="44" actId="20577"/>
        <pc:sldMkLst>
          <pc:docMk/>
          <pc:sldMk cId="2882241011" sldId="270"/>
        </pc:sldMkLst>
        <pc:spChg chg="mod">
          <ac:chgData name="George Gotsadze" userId="949a2f52-acfe-4ac8-a805-a8e79d73881c" providerId="ADAL" clId="{F7F38AF5-BC19-294D-A2F1-D539DD8F1DCB}" dt="2021-01-17T17:36:05.085" v="14" actId="404"/>
          <ac:spMkLst>
            <pc:docMk/>
            <pc:sldMk cId="2882241011" sldId="270"/>
            <ac:spMk id="2" creationId="{89CE844C-8A92-C34A-9904-2CA272D1AD18}"/>
          </ac:spMkLst>
        </pc:spChg>
        <pc:spChg chg="mod">
          <ac:chgData name="George Gotsadze" userId="949a2f52-acfe-4ac8-a805-a8e79d73881c" providerId="ADAL" clId="{F7F38AF5-BC19-294D-A2F1-D539DD8F1DCB}" dt="2021-01-17T17:36:13.740" v="15" actId="164"/>
          <ac:spMkLst>
            <pc:docMk/>
            <pc:sldMk cId="2882241011" sldId="270"/>
            <ac:spMk id="3" creationId="{C520DFAD-3919-5543-86B5-680E3346BCBF}"/>
          </ac:spMkLst>
        </pc:spChg>
        <pc:spChg chg="mod">
          <ac:chgData name="George Gotsadze" userId="949a2f52-acfe-4ac8-a805-a8e79d73881c" providerId="ADAL" clId="{F7F38AF5-BC19-294D-A2F1-D539DD8F1DCB}" dt="2021-01-17T17:36:05.085" v="14" actId="404"/>
          <ac:spMkLst>
            <pc:docMk/>
            <pc:sldMk cId="2882241011" sldId="270"/>
            <ac:spMk id="5" creationId="{D738E0AF-0FF6-D549-9D65-A7D7E1BCD54E}"/>
          </ac:spMkLst>
        </pc:spChg>
        <pc:spChg chg="mod">
          <ac:chgData name="George Gotsadze" userId="949a2f52-acfe-4ac8-a805-a8e79d73881c" providerId="ADAL" clId="{F7F38AF5-BC19-294D-A2F1-D539DD8F1DCB}" dt="2021-01-17T17:38:07.991" v="44" actId="20577"/>
          <ac:spMkLst>
            <pc:docMk/>
            <pc:sldMk cId="2882241011" sldId="270"/>
            <ac:spMk id="8" creationId="{D2F2DAF6-8E3C-4596-8503-D263C711CECB}"/>
          </ac:spMkLst>
        </pc:spChg>
        <pc:grpChg chg="add mod">
          <ac:chgData name="George Gotsadze" userId="949a2f52-acfe-4ac8-a805-a8e79d73881c" providerId="ADAL" clId="{F7F38AF5-BC19-294D-A2F1-D539DD8F1DCB}" dt="2021-01-17T17:36:13.740" v="15" actId="164"/>
          <ac:grpSpMkLst>
            <pc:docMk/>
            <pc:sldMk cId="2882241011" sldId="270"/>
            <ac:grpSpMk id="6" creationId="{6ADBD90B-EF64-7C4B-8206-8B50EDF4FBF5}"/>
          </ac:grpSpMkLst>
        </pc:grpChg>
        <pc:picChg chg="mod">
          <ac:chgData name="George Gotsadze" userId="949a2f52-acfe-4ac8-a805-a8e79d73881c" providerId="ADAL" clId="{F7F38AF5-BC19-294D-A2F1-D539DD8F1DCB}" dt="2021-01-17T17:36:13.740" v="15" actId="164"/>
          <ac:picMkLst>
            <pc:docMk/>
            <pc:sldMk cId="2882241011" sldId="270"/>
            <ac:picMk id="4" creationId="{76A1311A-D6D4-3F42-B111-E8B3BDCFDA6E}"/>
          </ac:picMkLst>
        </pc:picChg>
      </pc:sldChg>
      <pc:sldChg chg="modSp mod">
        <pc:chgData name="George Gotsadze" userId="949a2f52-acfe-4ac8-a805-a8e79d73881c" providerId="ADAL" clId="{F7F38AF5-BC19-294D-A2F1-D539DD8F1DCB}" dt="2021-01-17T17:41:06.539" v="138" actId="14100"/>
        <pc:sldMkLst>
          <pc:docMk/>
          <pc:sldMk cId="1846389387" sldId="271"/>
        </pc:sldMkLst>
        <pc:spChg chg="mod">
          <ac:chgData name="George Gotsadze" userId="949a2f52-acfe-4ac8-a805-a8e79d73881c" providerId="ADAL" clId="{F7F38AF5-BC19-294D-A2F1-D539DD8F1DCB}" dt="2021-01-17T17:40:25.849" v="117" actId="20577"/>
          <ac:spMkLst>
            <pc:docMk/>
            <pc:sldMk cId="1846389387" sldId="271"/>
            <ac:spMk id="5" creationId="{DD155965-D3A2-7D43-8547-D7F812E560C7}"/>
          </ac:spMkLst>
        </pc:spChg>
        <pc:spChg chg="mod">
          <ac:chgData name="George Gotsadze" userId="949a2f52-acfe-4ac8-a805-a8e79d73881c" providerId="ADAL" clId="{F7F38AF5-BC19-294D-A2F1-D539DD8F1DCB}" dt="2021-01-17T17:41:06.539" v="138" actId="14100"/>
          <ac:spMkLst>
            <pc:docMk/>
            <pc:sldMk cId="1846389387" sldId="271"/>
            <ac:spMk id="6" creationId="{14227442-DCB4-1449-B894-A0D17720A750}"/>
          </ac:spMkLst>
        </pc:spChg>
      </pc:sldChg>
      <pc:sldChg chg="modSp mod">
        <pc:chgData name="George Gotsadze" userId="949a2f52-acfe-4ac8-a805-a8e79d73881c" providerId="ADAL" clId="{F7F38AF5-BC19-294D-A2F1-D539DD8F1DCB}" dt="2021-01-17T17:47:45.296" v="371" actId="33524"/>
        <pc:sldMkLst>
          <pc:docMk/>
          <pc:sldMk cId="4113677012" sldId="272"/>
        </pc:sldMkLst>
        <pc:spChg chg="mod">
          <ac:chgData name="George Gotsadze" userId="949a2f52-acfe-4ac8-a805-a8e79d73881c" providerId="ADAL" clId="{F7F38AF5-BC19-294D-A2F1-D539DD8F1DCB}" dt="2021-01-17T17:46:57.766" v="358" actId="2711"/>
          <ac:spMkLst>
            <pc:docMk/>
            <pc:sldMk cId="4113677012" sldId="272"/>
            <ac:spMk id="2" creationId="{EB5D6A81-0D5B-6746-A78D-DC8C4DDFEAA9}"/>
          </ac:spMkLst>
        </pc:spChg>
        <pc:spChg chg="mod">
          <ac:chgData name="George Gotsadze" userId="949a2f52-acfe-4ac8-a805-a8e79d73881c" providerId="ADAL" clId="{F7F38AF5-BC19-294D-A2F1-D539DD8F1DCB}" dt="2021-01-17T17:47:45.296" v="371" actId="33524"/>
          <ac:spMkLst>
            <pc:docMk/>
            <pc:sldMk cId="4113677012" sldId="272"/>
            <ac:spMk id="3" creationId="{D394BD29-9577-1348-A225-DF37BD282B09}"/>
          </ac:spMkLst>
        </pc:spChg>
      </pc:sldChg>
      <pc:sldChg chg="modSp mod">
        <pc:chgData name="George Gotsadze" userId="949a2f52-acfe-4ac8-a805-a8e79d73881c" providerId="ADAL" clId="{F7F38AF5-BC19-294D-A2F1-D539DD8F1DCB}" dt="2021-01-17T17:39:24.139" v="94" actId="20577"/>
        <pc:sldMkLst>
          <pc:docMk/>
          <pc:sldMk cId="3296383368" sldId="274"/>
        </pc:sldMkLst>
        <pc:spChg chg="mod">
          <ac:chgData name="George Gotsadze" userId="949a2f52-acfe-4ac8-a805-a8e79d73881c" providerId="ADAL" clId="{F7F38AF5-BC19-294D-A2F1-D539DD8F1DCB}" dt="2021-01-17T17:36:26.348" v="17" actId="2711"/>
          <ac:spMkLst>
            <pc:docMk/>
            <pc:sldMk cId="3296383368" sldId="274"/>
            <ac:spMk id="2" creationId="{DD52718D-C349-3147-B2E0-89CAF05CB21A}"/>
          </ac:spMkLst>
        </pc:spChg>
        <pc:spChg chg="mod">
          <ac:chgData name="George Gotsadze" userId="949a2f52-acfe-4ac8-a805-a8e79d73881c" providerId="ADAL" clId="{F7F38AF5-BC19-294D-A2F1-D539DD8F1DCB}" dt="2021-01-17T17:39:24.139" v="94" actId="20577"/>
          <ac:spMkLst>
            <pc:docMk/>
            <pc:sldMk cId="3296383368" sldId="274"/>
            <ac:spMk id="3" creationId="{367C60E5-6008-5A4A-821A-321BB56BCA13}"/>
          </ac:spMkLst>
        </pc:spChg>
      </pc:sldChg>
      <pc:sldChg chg="modSp mod">
        <pc:chgData name="George Gotsadze" userId="949a2f52-acfe-4ac8-a805-a8e79d73881c" providerId="ADAL" clId="{F7F38AF5-BC19-294D-A2F1-D539DD8F1DCB}" dt="2021-01-17T18:04:12.425" v="1149" actId="20577"/>
        <pc:sldMkLst>
          <pc:docMk/>
          <pc:sldMk cId="3694785504" sldId="277"/>
        </pc:sldMkLst>
        <pc:spChg chg="mod">
          <ac:chgData name="George Gotsadze" userId="949a2f52-acfe-4ac8-a805-a8e79d73881c" providerId="ADAL" clId="{F7F38AF5-BC19-294D-A2F1-D539DD8F1DCB}" dt="2021-01-17T18:02:24.548" v="995" actId="20577"/>
          <ac:spMkLst>
            <pc:docMk/>
            <pc:sldMk cId="3694785504" sldId="277"/>
            <ac:spMk id="2" creationId="{00000000-0000-0000-0000-000000000000}"/>
          </ac:spMkLst>
        </pc:spChg>
        <pc:spChg chg="mod">
          <ac:chgData name="George Gotsadze" userId="949a2f52-acfe-4ac8-a805-a8e79d73881c" providerId="ADAL" clId="{F7F38AF5-BC19-294D-A2F1-D539DD8F1DCB}" dt="2021-01-17T18:04:12.425" v="1149" actId="20577"/>
          <ac:spMkLst>
            <pc:docMk/>
            <pc:sldMk cId="3694785504" sldId="277"/>
            <ac:spMk id="3" creationId="{00000000-0000-0000-0000-000000000000}"/>
          </ac:spMkLst>
        </pc:spChg>
      </pc:sldChg>
      <pc:sldChg chg="modSp mod">
        <pc:chgData name="George Gotsadze" userId="949a2f52-acfe-4ac8-a805-a8e79d73881c" providerId="ADAL" clId="{F7F38AF5-BC19-294D-A2F1-D539DD8F1DCB}" dt="2021-01-17T18:02:18.405" v="994" actId="20577"/>
        <pc:sldMkLst>
          <pc:docMk/>
          <pc:sldMk cId="3558817807" sldId="278"/>
        </pc:sldMkLst>
        <pc:spChg chg="mod">
          <ac:chgData name="George Gotsadze" userId="949a2f52-acfe-4ac8-a805-a8e79d73881c" providerId="ADAL" clId="{F7F38AF5-BC19-294D-A2F1-D539DD8F1DCB}" dt="2021-01-17T18:02:18.405" v="994" actId="20577"/>
          <ac:spMkLst>
            <pc:docMk/>
            <pc:sldMk cId="3558817807" sldId="278"/>
            <ac:spMk id="2" creationId="{00000000-0000-0000-0000-000000000000}"/>
          </ac:spMkLst>
        </pc:spChg>
        <pc:spChg chg="mod">
          <ac:chgData name="George Gotsadze" userId="949a2f52-acfe-4ac8-a805-a8e79d73881c" providerId="ADAL" clId="{F7F38AF5-BC19-294D-A2F1-D539DD8F1DCB}" dt="2021-01-17T18:01:50.543" v="992" actId="20577"/>
          <ac:spMkLst>
            <pc:docMk/>
            <pc:sldMk cId="3558817807" sldId="278"/>
            <ac:spMk id="3" creationId="{00000000-0000-0000-0000-000000000000}"/>
          </ac:spMkLst>
        </pc:spChg>
      </pc:sldChg>
      <pc:sldChg chg="modSp mod">
        <pc:chgData name="George Gotsadze" userId="949a2f52-acfe-4ac8-a805-a8e79d73881c" providerId="ADAL" clId="{F7F38AF5-BC19-294D-A2F1-D539DD8F1DCB}" dt="2021-01-17T18:00:04.587" v="951" actId="2711"/>
        <pc:sldMkLst>
          <pc:docMk/>
          <pc:sldMk cId="401272161" sldId="279"/>
        </pc:sldMkLst>
        <pc:spChg chg="mod">
          <ac:chgData name="George Gotsadze" userId="949a2f52-acfe-4ac8-a805-a8e79d73881c" providerId="ADAL" clId="{F7F38AF5-BC19-294D-A2F1-D539DD8F1DCB}" dt="2021-01-17T18:00:04.587" v="951" actId="2711"/>
          <ac:spMkLst>
            <pc:docMk/>
            <pc:sldMk cId="401272161" sldId="279"/>
            <ac:spMk id="2" creationId="{00000000-0000-0000-0000-000000000000}"/>
          </ac:spMkLst>
        </pc:spChg>
        <pc:spChg chg="mod">
          <ac:chgData name="George Gotsadze" userId="949a2f52-acfe-4ac8-a805-a8e79d73881c" providerId="ADAL" clId="{F7F38AF5-BC19-294D-A2F1-D539DD8F1DCB}" dt="2021-01-17T18:00:04.587" v="951" actId="2711"/>
          <ac:spMkLst>
            <pc:docMk/>
            <pc:sldMk cId="401272161" sldId="279"/>
            <ac:spMk id="3" creationId="{00000000-0000-0000-0000-000000000000}"/>
          </ac:spMkLst>
        </pc:spChg>
      </pc:sldChg>
      <pc:sldChg chg="delSp modSp mod">
        <pc:chgData name="George Gotsadze" userId="949a2f52-acfe-4ac8-a805-a8e79d73881c" providerId="ADAL" clId="{F7F38AF5-BC19-294D-A2F1-D539DD8F1DCB}" dt="2021-01-17T17:58:31.845" v="940" actId="27636"/>
        <pc:sldMkLst>
          <pc:docMk/>
          <pc:sldMk cId="3976541470" sldId="280"/>
        </pc:sldMkLst>
        <pc:spChg chg="mod">
          <ac:chgData name="George Gotsadze" userId="949a2f52-acfe-4ac8-a805-a8e79d73881c" providerId="ADAL" clId="{F7F38AF5-BC19-294D-A2F1-D539DD8F1DCB}" dt="2021-01-17T17:55:32.396" v="672" actId="404"/>
          <ac:spMkLst>
            <pc:docMk/>
            <pc:sldMk cId="3976541470" sldId="280"/>
            <ac:spMk id="2" creationId="{5DC7A405-7257-8248-A267-95114E93194F}"/>
          </ac:spMkLst>
        </pc:spChg>
        <pc:spChg chg="mod">
          <ac:chgData name="George Gotsadze" userId="949a2f52-acfe-4ac8-a805-a8e79d73881c" providerId="ADAL" clId="{F7F38AF5-BC19-294D-A2F1-D539DD8F1DCB}" dt="2021-01-17T17:58:31.845" v="940" actId="27636"/>
          <ac:spMkLst>
            <pc:docMk/>
            <pc:sldMk cId="3976541470" sldId="280"/>
            <ac:spMk id="3" creationId="{2B666525-28E0-B941-87A0-DD2A148D6046}"/>
          </ac:spMkLst>
        </pc:spChg>
        <pc:spChg chg="del">
          <ac:chgData name="George Gotsadze" userId="949a2f52-acfe-4ac8-a805-a8e79d73881c" providerId="ADAL" clId="{F7F38AF5-BC19-294D-A2F1-D539DD8F1DCB}" dt="2021-01-17T17:53:59.523" v="625" actId="478"/>
          <ac:spMkLst>
            <pc:docMk/>
            <pc:sldMk cId="3976541470" sldId="280"/>
            <ac:spMk id="5" creationId="{00000000-0000-0000-0000-000000000000}"/>
          </ac:spMkLst>
        </pc:spChg>
        <pc:spChg chg="del mod">
          <ac:chgData name="George Gotsadze" userId="949a2f52-acfe-4ac8-a805-a8e79d73881c" providerId="ADAL" clId="{F7F38AF5-BC19-294D-A2F1-D539DD8F1DCB}" dt="2021-01-17T17:54:04.239" v="627" actId="478"/>
          <ac:spMkLst>
            <pc:docMk/>
            <pc:sldMk cId="3976541470" sldId="280"/>
            <ac:spMk id="6" creationId="{00000000-0000-0000-0000-000000000000}"/>
          </ac:spMkLst>
        </pc:spChg>
        <pc:spChg chg="del">
          <ac:chgData name="George Gotsadze" userId="949a2f52-acfe-4ac8-a805-a8e79d73881c" providerId="ADAL" clId="{F7F38AF5-BC19-294D-A2F1-D539DD8F1DCB}" dt="2021-01-17T17:54:07.132" v="628" actId="478"/>
          <ac:spMkLst>
            <pc:docMk/>
            <pc:sldMk cId="3976541470" sldId="280"/>
            <ac:spMk id="8" creationId="{00000000-0000-0000-0000-000000000000}"/>
          </ac:spMkLst>
        </pc:spChg>
        <pc:spChg chg="del">
          <ac:chgData name="George Gotsadze" userId="949a2f52-acfe-4ac8-a805-a8e79d73881c" providerId="ADAL" clId="{F7F38AF5-BC19-294D-A2F1-D539DD8F1DCB}" dt="2021-01-17T17:54:14.730" v="629" actId="478"/>
          <ac:spMkLst>
            <pc:docMk/>
            <pc:sldMk cId="3976541470" sldId="280"/>
            <ac:spMk id="9" creationId="{F55CEE6E-3483-4945-97F9-039FACDD2CFF}"/>
          </ac:spMkLst>
        </pc:spChg>
        <pc:graphicFrameChg chg="modGraphic">
          <ac:chgData name="George Gotsadze" userId="949a2f52-acfe-4ac8-a805-a8e79d73881c" providerId="ADAL" clId="{F7F38AF5-BC19-294D-A2F1-D539DD8F1DCB}" dt="2021-01-17T17:55:16.473" v="669" actId="2711"/>
          <ac:graphicFrameMkLst>
            <pc:docMk/>
            <pc:sldMk cId="3976541470" sldId="280"/>
            <ac:graphicFrameMk id="4" creationId="{E78787B0-8D44-B843-BB5B-E3B3850B7B04}"/>
          </ac:graphicFrameMkLst>
        </pc:graphicFrameChg>
      </pc:sldChg>
      <pc:sldChg chg="modSp mod">
        <pc:chgData name="George Gotsadze" userId="949a2f52-acfe-4ac8-a805-a8e79d73881c" providerId="ADAL" clId="{F7F38AF5-BC19-294D-A2F1-D539DD8F1DCB}" dt="2021-01-17T17:59:55.502" v="950" actId="2711"/>
        <pc:sldMkLst>
          <pc:docMk/>
          <pc:sldMk cId="1909945664" sldId="281"/>
        </pc:sldMkLst>
        <pc:spChg chg="mod">
          <ac:chgData name="George Gotsadze" userId="949a2f52-acfe-4ac8-a805-a8e79d73881c" providerId="ADAL" clId="{F7F38AF5-BC19-294D-A2F1-D539DD8F1DCB}" dt="2021-01-17T17:58:47.325" v="943" actId="404"/>
          <ac:spMkLst>
            <pc:docMk/>
            <pc:sldMk cId="1909945664" sldId="281"/>
            <ac:spMk id="2" creationId="{EF7EE882-A6C8-9249-84D7-8F730EE4FF7D}"/>
          </ac:spMkLst>
        </pc:spChg>
        <pc:spChg chg="mod">
          <ac:chgData name="George Gotsadze" userId="949a2f52-acfe-4ac8-a805-a8e79d73881c" providerId="ADAL" clId="{F7F38AF5-BC19-294D-A2F1-D539DD8F1DCB}" dt="2021-01-17T17:59:55.502" v="950" actId="2711"/>
          <ac:spMkLst>
            <pc:docMk/>
            <pc:sldMk cId="1909945664" sldId="281"/>
            <ac:spMk id="7" creationId="{5A6F880A-0698-FE4E-8164-99F3C5CB465E}"/>
          </ac:spMkLst>
        </pc:spChg>
        <pc:graphicFrameChg chg="mod">
          <ac:chgData name="George Gotsadze" userId="949a2f52-acfe-4ac8-a805-a8e79d73881c" providerId="ADAL" clId="{F7F38AF5-BC19-294D-A2F1-D539DD8F1DCB}" dt="2021-01-17T17:59:11.235" v="946" actId="947"/>
          <ac:graphicFrameMkLst>
            <pc:docMk/>
            <pc:sldMk cId="1909945664" sldId="281"/>
            <ac:graphicFrameMk id="8" creationId="{8D30A263-EC40-B344-8323-2A42C824E87A}"/>
          </ac:graphicFrameMkLst>
        </pc:graphicFrameChg>
        <pc:graphicFrameChg chg="mod">
          <ac:chgData name="George Gotsadze" userId="949a2f52-acfe-4ac8-a805-a8e79d73881c" providerId="ADAL" clId="{F7F38AF5-BC19-294D-A2F1-D539DD8F1DCB}" dt="2021-01-17T17:59:42.982" v="949" actId="947"/>
          <ac:graphicFrameMkLst>
            <pc:docMk/>
            <pc:sldMk cId="1909945664" sldId="281"/>
            <ac:graphicFrameMk id="10" creationId="{33121848-4BFF-544B-9026-3D533CC94D5F}"/>
          </ac:graphicFrameMkLst>
        </pc:graphicFrameChg>
      </pc:sldChg>
      <pc:sldChg chg="modSp mod">
        <pc:chgData name="George Gotsadze" userId="949a2f52-acfe-4ac8-a805-a8e79d73881c" providerId="ADAL" clId="{F7F38AF5-BC19-294D-A2F1-D539DD8F1DCB}" dt="2021-01-17T18:05:45.578" v="1190" actId="404"/>
        <pc:sldMkLst>
          <pc:docMk/>
          <pc:sldMk cId="457173552" sldId="282"/>
        </pc:sldMkLst>
        <pc:spChg chg="mod">
          <ac:chgData name="George Gotsadze" userId="949a2f52-acfe-4ac8-a805-a8e79d73881c" providerId="ADAL" clId="{F7F38AF5-BC19-294D-A2F1-D539DD8F1DCB}" dt="2021-01-17T18:05:45.578" v="1190" actId="404"/>
          <ac:spMkLst>
            <pc:docMk/>
            <pc:sldMk cId="457173552" sldId="282"/>
            <ac:spMk id="2" creationId="{39C5F8D1-239A-5040-BC4A-E371E1A2B273}"/>
          </ac:spMkLst>
        </pc:spChg>
      </pc:sldChg>
      <pc:sldChg chg="modSp new mod">
        <pc:chgData name="George Gotsadze" userId="949a2f52-acfe-4ac8-a805-a8e79d73881c" providerId="ADAL" clId="{F7F38AF5-BC19-294D-A2F1-D539DD8F1DCB}" dt="2021-01-17T18:14:48.355" v="2339" actId="20577"/>
        <pc:sldMkLst>
          <pc:docMk/>
          <pc:sldMk cId="2514737812" sldId="283"/>
        </pc:sldMkLst>
        <pc:spChg chg="mod">
          <ac:chgData name="George Gotsadze" userId="949a2f52-acfe-4ac8-a805-a8e79d73881c" providerId="ADAL" clId="{F7F38AF5-BC19-294D-A2F1-D539DD8F1DCB}" dt="2021-01-17T18:06:23.073" v="1224" actId="20577"/>
          <ac:spMkLst>
            <pc:docMk/>
            <pc:sldMk cId="2514737812" sldId="283"/>
            <ac:spMk id="2" creationId="{853AA3A1-CAD5-DF4A-B977-C26957B54A44}"/>
          </ac:spMkLst>
        </pc:spChg>
        <pc:spChg chg="mod">
          <ac:chgData name="George Gotsadze" userId="949a2f52-acfe-4ac8-a805-a8e79d73881c" providerId="ADAL" clId="{F7F38AF5-BC19-294D-A2F1-D539DD8F1DCB}" dt="2021-01-17T18:14:48.355" v="2339" actId="20577"/>
          <ac:spMkLst>
            <pc:docMk/>
            <pc:sldMk cId="2514737812" sldId="283"/>
            <ac:spMk id="3" creationId="{758484F4-81AE-4248-A7B7-CC176EC1BC35}"/>
          </ac:spMkLst>
        </pc:spChg>
      </pc:sldChg>
      <pc:sldMasterChg chg="modSldLayout">
        <pc:chgData name="George Gotsadze" userId="949a2f52-acfe-4ac8-a805-a8e79d73881c" providerId="ADAL" clId="{F7F38AF5-BC19-294D-A2F1-D539DD8F1DCB}" dt="2021-01-17T17:35:20.956" v="7" actId="948"/>
        <pc:sldMasterMkLst>
          <pc:docMk/>
          <pc:sldMasterMk cId="459064417" sldId="2147483705"/>
        </pc:sldMasterMkLst>
        <pc:sldLayoutChg chg="modSp mod">
          <pc:chgData name="George Gotsadze" userId="949a2f52-acfe-4ac8-a805-a8e79d73881c" providerId="ADAL" clId="{F7F38AF5-BC19-294D-A2F1-D539DD8F1DCB}" dt="2021-01-17T17:35:20.956" v="7" actId="948"/>
          <pc:sldLayoutMkLst>
            <pc:docMk/>
            <pc:sldMasterMk cId="459064417" sldId="2147483705"/>
            <pc:sldLayoutMk cId="1542062725" sldId="2147483707"/>
          </pc:sldLayoutMkLst>
          <pc:spChg chg="mod">
            <ac:chgData name="George Gotsadze" userId="949a2f52-acfe-4ac8-a805-a8e79d73881c" providerId="ADAL" clId="{F7F38AF5-BC19-294D-A2F1-D539DD8F1DCB}" dt="2021-01-17T17:35:08.448" v="6" actId="122"/>
            <ac:spMkLst>
              <pc:docMk/>
              <pc:sldMasterMk cId="459064417" sldId="2147483705"/>
              <pc:sldLayoutMk cId="1542062725" sldId="2147483707"/>
              <ac:spMk id="2" creationId="{00000000-0000-0000-0000-000000000000}"/>
            </ac:spMkLst>
          </pc:spChg>
          <pc:spChg chg="mod">
            <ac:chgData name="George Gotsadze" userId="949a2f52-acfe-4ac8-a805-a8e79d73881c" providerId="ADAL" clId="{F7F38AF5-BC19-294D-A2F1-D539DD8F1DCB}" dt="2021-01-17T17:35:20.956" v="7" actId="948"/>
            <ac:spMkLst>
              <pc:docMk/>
              <pc:sldMasterMk cId="459064417" sldId="2147483705"/>
              <pc:sldLayoutMk cId="1542062725" sldId="2147483707"/>
              <ac:spMk id="3" creationId="{00000000-0000-0000-0000-000000000000}"/>
            </ac:spMkLst>
          </pc:spChg>
        </pc:sldLayoutChg>
      </pc:sldMasterChg>
    </pc:docChg>
  </pc:docChgLst>
  <pc:docChgLst>
    <pc:chgData name="Akaki Zoidze" userId="e4a1f877221c3a7e" providerId="LiveId" clId="{2F3BFB3B-DEDE-4AD1-9774-7CAD5CFDE813}"/>
    <pc:docChg chg="undo custSel modSld">
      <pc:chgData name="Akaki Zoidze" userId="e4a1f877221c3a7e" providerId="LiveId" clId="{2F3BFB3B-DEDE-4AD1-9774-7CAD5CFDE813}" dt="2021-01-17T09:09:59.742" v="299" actId="207"/>
      <pc:docMkLst>
        <pc:docMk/>
      </pc:docMkLst>
      <pc:sldChg chg="modSp mod">
        <pc:chgData name="Akaki Zoidze" userId="e4a1f877221c3a7e" providerId="LiveId" clId="{2F3BFB3B-DEDE-4AD1-9774-7CAD5CFDE813}" dt="2021-01-17T08:44:03.575" v="184" actId="27636"/>
        <pc:sldMkLst>
          <pc:docMk/>
          <pc:sldMk cId="524771526" sldId="259"/>
        </pc:sldMkLst>
        <pc:spChg chg="mod">
          <ac:chgData name="Akaki Zoidze" userId="e4a1f877221c3a7e" providerId="LiveId" clId="{2F3BFB3B-DEDE-4AD1-9774-7CAD5CFDE813}" dt="2021-01-17T08:44:03.575" v="184" actId="27636"/>
          <ac:spMkLst>
            <pc:docMk/>
            <pc:sldMk cId="524771526" sldId="259"/>
            <ac:spMk id="7" creationId="{45935E4C-50BA-4B48-9DED-E2E04E255260}"/>
          </ac:spMkLst>
        </pc:spChg>
      </pc:sldChg>
      <pc:sldChg chg="modSp mod">
        <pc:chgData name="Akaki Zoidze" userId="e4a1f877221c3a7e" providerId="LiveId" clId="{2F3BFB3B-DEDE-4AD1-9774-7CAD5CFDE813}" dt="2021-01-17T08:54:05.938" v="236" actId="20577"/>
        <pc:sldMkLst>
          <pc:docMk/>
          <pc:sldMk cId="1813023562" sldId="261"/>
        </pc:sldMkLst>
        <pc:spChg chg="mod">
          <ac:chgData name="Akaki Zoidze" userId="e4a1f877221c3a7e" providerId="LiveId" clId="{2F3BFB3B-DEDE-4AD1-9774-7CAD5CFDE813}" dt="2021-01-17T08:54:05.938" v="236" actId="20577"/>
          <ac:spMkLst>
            <pc:docMk/>
            <pc:sldMk cId="1813023562" sldId="261"/>
            <ac:spMk id="3" creationId="{2B666525-28E0-B941-87A0-DD2A148D6046}"/>
          </ac:spMkLst>
        </pc:spChg>
      </pc:sldChg>
      <pc:sldChg chg="modSp mod">
        <pc:chgData name="Akaki Zoidze" userId="e4a1f877221c3a7e" providerId="LiveId" clId="{2F3BFB3B-DEDE-4AD1-9774-7CAD5CFDE813}" dt="2021-01-17T08:51:51.251" v="233" actId="20577"/>
        <pc:sldMkLst>
          <pc:docMk/>
          <pc:sldMk cId="3817669662" sldId="263"/>
        </pc:sldMkLst>
        <pc:spChg chg="mod">
          <ac:chgData name="Akaki Zoidze" userId="e4a1f877221c3a7e" providerId="LiveId" clId="{2F3BFB3B-DEDE-4AD1-9774-7CAD5CFDE813}" dt="2021-01-17T08:51:51.251" v="233" actId="20577"/>
          <ac:spMkLst>
            <pc:docMk/>
            <pc:sldMk cId="3817669662" sldId="263"/>
            <ac:spMk id="2" creationId="{4E85D8D9-AD71-AE43-8161-0E7ACC3FC04A}"/>
          </ac:spMkLst>
        </pc:spChg>
      </pc:sldChg>
      <pc:sldChg chg="modSp mod">
        <pc:chgData name="Akaki Zoidze" userId="e4a1f877221c3a7e" providerId="LiveId" clId="{2F3BFB3B-DEDE-4AD1-9774-7CAD5CFDE813}" dt="2021-01-17T09:09:59.742" v="299" actId="207"/>
        <pc:sldMkLst>
          <pc:docMk/>
          <pc:sldMk cId="1105897820" sldId="264"/>
        </pc:sldMkLst>
        <pc:spChg chg="mod">
          <ac:chgData name="Akaki Zoidze" userId="e4a1f877221c3a7e" providerId="LiveId" clId="{2F3BFB3B-DEDE-4AD1-9774-7CAD5CFDE813}" dt="2021-01-17T09:09:59.742" v="299" actId="207"/>
          <ac:spMkLst>
            <pc:docMk/>
            <pc:sldMk cId="1105897820" sldId="264"/>
            <ac:spMk id="3" creationId="{46FBA622-336C-7F4D-B09B-7238BADDFAE3}"/>
          </ac:spMkLst>
        </pc:spChg>
      </pc:sldChg>
      <pc:sldChg chg="modSp mod">
        <pc:chgData name="Akaki Zoidze" userId="e4a1f877221c3a7e" providerId="LiveId" clId="{2F3BFB3B-DEDE-4AD1-9774-7CAD5CFDE813}" dt="2021-01-17T08:44:00.873" v="173" actId="20578"/>
        <pc:sldMkLst>
          <pc:docMk/>
          <pc:sldMk cId="2882241011" sldId="270"/>
        </pc:sldMkLst>
        <pc:spChg chg="mod">
          <ac:chgData name="Akaki Zoidze" userId="e4a1f877221c3a7e" providerId="LiveId" clId="{2F3BFB3B-DEDE-4AD1-9774-7CAD5CFDE813}" dt="2021-01-17T08:44:00.873" v="173" actId="20578"/>
          <ac:spMkLst>
            <pc:docMk/>
            <pc:sldMk cId="2882241011" sldId="270"/>
            <ac:spMk id="8" creationId="{D2F2DAF6-8E3C-4596-8503-D263C711CECB}"/>
          </ac:spMkLst>
        </pc:spChg>
      </pc:sldChg>
      <pc:sldChg chg="modSp mod">
        <pc:chgData name="Akaki Zoidze" userId="e4a1f877221c3a7e" providerId="LiveId" clId="{2F3BFB3B-DEDE-4AD1-9774-7CAD5CFDE813}" dt="2021-01-17T08:47:56.440" v="228" actId="20577"/>
        <pc:sldMkLst>
          <pc:docMk/>
          <pc:sldMk cId="1846389387" sldId="271"/>
        </pc:sldMkLst>
        <pc:spChg chg="mod">
          <ac:chgData name="Akaki Zoidze" userId="e4a1f877221c3a7e" providerId="LiveId" clId="{2F3BFB3B-DEDE-4AD1-9774-7CAD5CFDE813}" dt="2021-01-17T08:47:56.440" v="228" actId="20577"/>
          <ac:spMkLst>
            <pc:docMk/>
            <pc:sldMk cId="1846389387" sldId="271"/>
            <ac:spMk id="5" creationId="{DD155965-D3A2-7D43-8547-D7F812E560C7}"/>
          </ac:spMkLst>
        </pc:spChg>
        <pc:spChg chg="mod">
          <ac:chgData name="Akaki Zoidze" userId="e4a1f877221c3a7e" providerId="LiveId" clId="{2F3BFB3B-DEDE-4AD1-9774-7CAD5CFDE813}" dt="2021-01-17T08:46:12.379" v="227" actId="20577"/>
          <ac:spMkLst>
            <pc:docMk/>
            <pc:sldMk cId="1846389387" sldId="271"/>
            <ac:spMk id="6" creationId="{14227442-DCB4-1449-B894-A0D17720A750}"/>
          </ac:spMkLst>
        </pc:spChg>
        <pc:graphicFrameChg chg="modGraphic">
          <ac:chgData name="Akaki Zoidze" userId="e4a1f877221c3a7e" providerId="LiveId" clId="{2F3BFB3B-DEDE-4AD1-9774-7CAD5CFDE813}" dt="2021-01-17T08:45:02.817" v="226" actId="207"/>
          <ac:graphicFrameMkLst>
            <pc:docMk/>
            <pc:sldMk cId="1846389387" sldId="271"/>
            <ac:graphicFrameMk id="4" creationId="{E4C393D3-1FD0-4043-B967-0B8E211D6D6E}"/>
          </ac:graphicFrameMkLst>
        </pc:graphicFrameChg>
      </pc:sldChg>
      <pc:sldChg chg="modSp mod">
        <pc:chgData name="Akaki Zoidze" userId="e4a1f877221c3a7e" providerId="LiveId" clId="{2F3BFB3B-DEDE-4AD1-9774-7CAD5CFDE813}" dt="2021-01-17T08:51:24.524" v="231" actId="20577"/>
        <pc:sldMkLst>
          <pc:docMk/>
          <pc:sldMk cId="4113677012" sldId="272"/>
        </pc:sldMkLst>
        <pc:spChg chg="mod">
          <ac:chgData name="Akaki Zoidze" userId="e4a1f877221c3a7e" providerId="LiveId" clId="{2F3BFB3B-DEDE-4AD1-9774-7CAD5CFDE813}" dt="2021-01-17T08:51:24.524" v="231" actId="20577"/>
          <ac:spMkLst>
            <pc:docMk/>
            <pc:sldMk cId="4113677012" sldId="272"/>
            <ac:spMk id="3" creationId="{D394BD29-9577-1348-A225-DF37BD282B09}"/>
          </ac:spMkLst>
        </pc:spChg>
      </pc:sldChg>
      <pc:sldChg chg="modSp mod">
        <pc:chgData name="Akaki Zoidze" userId="e4a1f877221c3a7e" providerId="LiveId" clId="{2F3BFB3B-DEDE-4AD1-9774-7CAD5CFDE813}" dt="2021-01-17T09:09:20.230" v="280" actId="20577"/>
        <pc:sldMkLst>
          <pc:docMk/>
          <pc:sldMk cId="3777630241" sldId="273"/>
        </pc:sldMkLst>
        <pc:spChg chg="mod">
          <ac:chgData name="Akaki Zoidze" userId="e4a1f877221c3a7e" providerId="LiveId" clId="{2F3BFB3B-DEDE-4AD1-9774-7CAD5CFDE813}" dt="2021-01-17T09:09:20.230" v="280" actId="20577"/>
          <ac:spMkLst>
            <pc:docMk/>
            <pc:sldMk cId="3777630241" sldId="273"/>
            <ac:spMk id="3" creationId="{4D2C8226-A39D-0243-AB8D-506DB30CCBCB}"/>
          </ac:spMkLst>
        </pc:spChg>
      </pc:sldChg>
      <pc:sldChg chg="modSp mod">
        <pc:chgData name="Akaki Zoidze" userId="e4a1f877221c3a7e" providerId="LiveId" clId="{2F3BFB3B-DEDE-4AD1-9774-7CAD5CFDE813}" dt="2021-01-17T08:44:30.586" v="189" actId="207"/>
        <pc:sldMkLst>
          <pc:docMk/>
          <pc:sldMk cId="3296383368" sldId="274"/>
        </pc:sldMkLst>
        <pc:spChg chg="mod">
          <ac:chgData name="Akaki Zoidze" userId="e4a1f877221c3a7e" providerId="LiveId" clId="{2F3BFB3B-DEDE-4AD1-9774-7CAD5CFDE813}" dt="2021-01-17T08:44:30.586" v="189" actId="207"/>
          <ac:spMkLst>
            <pc:docMk/>
            <pc:sldMk cId="3296383368" sldId="274"/>
            <ac:spMk id="3" creationId="{367C60E5-6008-5A4A-821A-321BB56BCA13}"/>
          </ac:spMkLst>
        </pc:spChg>
      </pc:sldChg>
    </pc:docChg>
  </pc:docChgLst>
  <pc:docChgLst>
    <pc:chgData name="George Gotsadze" userId="949a2f52-acfe-4ac8-a805-a8e79d73881c" providerId="ADAL" clId="{08079CCF-9A61-EB46-840D-8BE77F995516}"/>
    <pc:docChg chg="custSel modSld">
      <pc:chgData name="George Gotsadze" userId="949a2f52-acfe-4ac8-a805-a8e79d73881c" providerId="ADAL" clId="{08079CCF-9A61-EB46-840D-8BE77F995516}" dt="2021-01-17T09:24:53.571" v="200" actId="20577"/>
      <pc:docMkLst>
        <pc:docMk/>
      </pc:docMkLst>
      <pc:sldChg chg="modSp mod">
        <pc:chgData name="George Gotsadze" userId="949a2f52-acfe-4ac8-a805-a8e79d73881c" providerId="ADAL" clId="{08079CCF-9A61-EB46-840D-8BE77F995516}" dt="2021-01-17T09:23:40.015" v="196" actId="20577"/>
        <pc:sldMkLst>
          <pc:docMk/>
          <pc:sldMk cId="524771526" sldId="259"/>
        </pc:sldMkLst>
        <pc:spChg chg="mod">
          <ac:chgData name="George Gotsadze" userId="949a2f52-acfe-4ac8-a805-a8e79d73881c" providerId="ADAL" clId="{08079CCF-9A61-EB46-840D-8BE77F995516}" dt="2021-01-17T09:23:40.015" v="196" actId="20577"/>
          <ac:spMkLst>
            <pc:docMk/>
            <pc:sldMk cId="524771526" sldId="259"/>
            <ac:spMk id="7" creationId="{45935E4C-50BA-4B48-9DED-E2E04E255260}"/>
          </ac:spMkLst>
        </pc:spChg>
      </pc:sldChg>
      <pc:sldChg chg="modSp mod">
        <pc:chgData name="George Gotsadze" userId="949a2f52-acfe-4ac8-a805-a8e79d73881c" providerId="ADAL" clId="{08079CCF-9A61-EB46-840D-8BE77F995516}" dt="2021-01-17T09:16:42.263" v="7" actId="27636"/>
        <pc:sldMkLst>
          <pc:docMk/>
          <pc:sldMk cId="1813023562" sldId="261"/>
        </pc:sldMkLst>
        <pc:spChg chg="mod">
          <ac:chgData name="George Gotsadze" userId="949a2f52-acfe-4ac8-a805-a8e79d73881c" providerId="ADAL" clId="{08079CCF-9A61-EB46-840D-8BE77F995516}" dt="2021-01-17T09:16:42.263" v="7" actId="27636"/>
          <ac:spMkLst>
            <pc:docMk/>
            <pc:sldMk cId="1813023562" sldId="261"/>
            <ac:spMk id="3" creationId="{2B666525-28E0-B941-87A0-DD2A148D6046}"/>
          </ac:spMkLst>
        </pc:spChg>
      </pc:sldChg>
      <pc:sldChg chg="modSp mod">
        <pc:chgData name="George Gotsadze" userId="949a2f52-acfe-4ac8-a805-a8e79d73881c" providerId="ADAL" clId="{08079CCF-9A61-EB46-840D-8BE77F995516}" dt="2021-01-17T09:24:53.571" v="200" actId="20577"/>
        <pc:sldMkLst>
          <pc:docMk/>
          <pc:sldMk cId="3817669662" sldId="263"/>
        </pc:sldMkLst>
        <pc:spChg chg="mod">
          <ac:chgData name="George Gotsadze" userId="949a2f52-acfe-4ac8-a805-a8e79d73881c" providerId="ADAL" clId="{08079CCF-9A61-EB46-840D-8BE77F995516}" dt="2021-01-17T09:24:53.571" v="200" actId="20577"/>
          <ac:spMkLst>
            <pc:docMk/>
            <pc:sldMk cId="3817669662" sldId="263"/>
            <ac:spMk id="2" creationId="{4E85D8D9-AD71-AE43-8161-0E7ACC3FC04A}"/>
          </ac:spMkLst>
        </pc:spChg>
      </pc:sldChg>
      <pc:sldChg chg="modSp mod">
        <pc:chgData name="George Gotsadze" userId="949a2f52-acfe-4ac8-a805-a8e79d73881c" providerId="ADAL" clId="{08079CCF-9A61-EB46-840D-8BE77F995516}" dt="2021-01-17T09:16:42.492" v="8" actId="27636"/>
        <pc:sldMkLst>
          <pc:docMk/>
          <pc:sldMk cId="1105897820" sldId="264"/>
        </pc:sldMkLst>
        <pc:spChg chg="mod">
          <ac:chgData name="George Gotsadze" userId="949a2f52-acfe-4ac8-a805-a8e79d73881c" providerId="ADAL" clId="{08079CCF-9A61-EB46-840D-8BE77F995516}" dt="2021-01-17T09:16:42.492" v="8" actId="27636"/>
          <ac:spMkLst>
            <pc:docMk/>
            <pc:sldMk cId="1105897820" sldId="264"/>
            <ac:spMk id="3" creationId="{46FBA622-336C-7F4D-B09B-7238BADDFAE3}"/>
          </ac:spMkLst>
        </pc:spChg>
      </pc:sldChg>
      <pc:sldChg chg="modSp mod">
        <pc:chgData name="George Gotsadze" userId="949a2f52-acfe-4ac8-a805-a8e79d73881c" providerId="ADAL" clId="{08079CCF-9A61-EB46-840D-8BE77F995516}" dt="2021-01-17T09:20:22.114" v="106" actId="1035"/>
        <pc:sldMkLst>
          <pc:docMk/>
          <pc:sldMk cId="1901102230" sldId="267"/>
        </pc:sldMkLst>
        <pc:spChg chg="mod">
          <ac:chgData name="George Gotsadze" userId="949a2f52-acfe-4ac8-a805-a8e79d73881c" providerId="ADAL" clId="{08079CCF-9A61-EB46-840D-8BE77F995516}" dt="2021-01-17T09:20:22.114" v="106" actId="1035"/>
          <ac:spMkLst>
            <pc:docMk/>
            <pc:sldMk cId="1901102230" sldId="267"/>
            <ac:spMk id="7" creationId="{5A6F880A-0698-FE4E-8164-99F3C5CB465E}"/>
          </ac:spMkLst>
        </pc:spChg>
        <pc:graphicFrameChg chg="mod">
          <ac:chgData name="George Gotsadze" userId="949a2f52-acfe-4ac8-a805-a8e79d73881c" providerId="ADAL" clId="{08079CCF-9A61-EB46-840D-8BE77F995516}" dt="2021-01-17T09:19:26.529" v="16" actId="404"/>
          <ac:graphicFrameMkLst>
            <pc:docMk/>
            <pc:sldMk cId="1901102230" sldId="267"/>
            <ac:graphicFrameMk id="10" creationId="{33121848-4BFF-544B-9026-3D533CC94D5F}"/>
          </ac:graphicFrameMkLst>
        </pc:graphicFrameChg>
      </pc:sldChg>
      <pc:sldChg chg="modSp mod">
        <pc:chgData name="George Gotsadze" userId="949a2f52-acfe-4ac8-a805-a8e79d73881c" providerId="ADAL" clId="{08079CCF-9A61-EB46-840D-8BE77F995516}" dt="2021-01-17T09:16:41.311" v="1" actId="20578"/>
        <pc:sldMkLst>
          <pc:docMk/>
          <pc:sldMk cId="2882241011" sldId="270"/>
        </pc:sldMkLst>
        <pc:spChg chg="mod">
          <ac:chgData name="George Gotsadze" userId="949a2f52-acfe-4ac8-a805-a8e79d73881c" providerId="ADAL" clId="{08079CCF-9A61-EB46-840D-8BE77F995516}" dt="2021-01-17T09:16:41.311" v="1" actId="20578"/>
          <ac:spMkLst>
            <pc:docMk/>
            <pc:sldMk cId="2882241011" sldId="270"/>
            <ac:spMk id="8" creationId="{D2F2DAF6-8E3C-4596-8503-D263C711CECB}"/>
          </ac:spMkLst>
        </pc:spChg>
      </pc:sldChg>
      <pc:sldChg chg="modSp mod">
        <pc:chgData name="George Gotsadze" userId="949a2f52-acfe-4ac8-a805-a8e79d73881c" providerId="ADAL" clId="{08079CCF-9A61-EB46-840D-8BE77F995516}" dt="2021-01-17T09:17:19.005" v="12" actId="207"/>
        <pc:sldMkLst>
          <pc:docMk/>
          <pc:sldMk cId="1846389387" sldId="271"/>
        </pc:sldMkLst>
        <pc:spChg chg="mod">
          <ac:chgData name="George Gotsadze" userId="949a2f52-acfe-4ac8-a805-a8e79d73881c" providerId="ADAL" clId="{08079CCF-9A61-EB46-840D-8BE77F995516}" dt="2021-01-17T09:16:41.830" v="4" actId="27636"/>
          <ac:spMkLst>
            <pc:docMk/>
            <pc:sldMk cId="1846389387" sldId="271"/>
            <ac:spMk id="5" creationId="{DD155965-D3A2-7D43-8547-D7F812E560C7}"/>
          </ac:spMkLst>
        </pc:spChg>
        <pc:spChg chg="mod">
          <ac:chgData name="George Gotsadze" userId="949a2f52-acfe-4ac8-a805-a8e79d73881c" providerId="ADAL" clId="{08079CCF-9A61-EB46-840D-8BE77F995516}" dt="2021-01-17T09:16:41.802" v="3" actId="27636"/>
          <ac:spMkLst>
            <pc:docMk/>
            <pc:sldMk cId="1846389387" sldId="271"/>
            <ac:spMk id="6" creationId="{14227442-DCB4-1449-B894-A0D17720A750}"/>
          </ac:spMkLst>
        </pc:spChg>
        <pc:graphicFrameChg chg="modGraphic">
          <ac:chgData name="George Gotsadze" userId="949a2f52-acfe-4ac8-a805-a8e79d73881c" providerId="ADAL" clId="{08079CCF-9A61-EB46-840D-8BE77F995516}" dt="2021-01-17T09:17:19.005" v="12" actId="207"/>
          <ac:graphicFrameMkLst>
            <pc:docMk/>
            <pc:sldMk cId="1846389387" sldId="271"/>
            <ac:graphicFrameMk id="4" creationId="{E4C393D3-1FD0-4043-B967-0B8E211D6D6E}"/>
          </ac:graphicFrameMkLst>
        </pc:graphicFrameChg>
      </pc:sldChg>
      <pc:sldChg chg="modSp mod">
        <pc:chgData name="George Gotsadze" userId="949a2f52-acfe-4ac8-a805-a8e79d73881c" providerId="ADAL" clId="{08079CCF-9A61-EB46-840D-8BE77F995516}" dt="2021-01-17T09:24:08.341" v="198" actId="20577"/>
        <pc:sldMkLst>
          <pc:docMk/>
          <pc:sldMk cId="4113677012" sldId="272"/>
        </pc:sldMkLst>
        <pc:spChg chg="mod">
          <ac:chgData name="George Gotsadze" userId="949a2f52-acfe-4ac8-a805-a8e79d73881c" providerId="ADAL" clId="{08079CCF-9A61-EB46-840D-8BE77F995516}" dt="2021-01-17T09:24:08.341" v="198" actId="20577"/>
          <ac:spMkLst>
            <pc:docMk/>
            <pc:sldMk cId="4113677012" sldId="272"/>
            <ac:spMk id="3" creationId="{D394BD29-9577-1348-A225-DF37BD282B09}"/>
          </ac:spMkLst>
        </pc:spChg>
      </pc:sldChg>
      <pc:sldChg chg="modSp mod">
        <pc:chgData name="George Gotsadze" userId="949a2f52-acfe-4ac8-a805-a8e79d73881c" providerId="ADAL" clId="{08079CCF-9A61-EB46-840D-8BE77F995516}" dt="2021-01-17T09:22:19.883" v="170" actId="14100"/>
        <pc:sldMkLst>
          <pc:docMk/>
          <pc:sldMk cId="3777630241" sldId="273"/>
        </pc:sldMkLst>
        <pc:spChg chg="mod">
          <ac:chgData name="George Gotsadze" userId="949a2f52-acfe-4ac8-a805-a8e79d73881c" providerId="ADAL" clId="{08079CCF-9A61-EB46-840D-8BE77F995516}" dt="2021-01-17T09:22:19.883" v="170" actId="14100"/>
          <ac:spMkLst>
            <pc:docMk/>
            <pc:sldMk cId="3777630241" sldId="273"/>
            <ac:spMk id="3" creationId="{4D2C8226-A39D-0243-AB8D-506DB30CCBCB}"/>
          </ac:spMkLst>
        </pc:spChg>
      </pc:sldChg>
      <pc:sldChg chg="modSp mod">
        <pc:chgData name="George Gotsadze" userId="949a2f52-acfe-4ac8-a805-a8e79d73881c" providerId="ADAL" clId="{08079CCF-9A61-EB46-840D-8BE77F995516}" dt="2021-01-17T09:17:02.191" v="10" actId="207"/>
        <pc:sldMkLst>
          <pc:docMk/>
          <pc:sldMk cId="3296383368" sldId="274"/>
        </pc:sldMkLst>
        <pc:spChg chg="mod">
          <ac:chgData name="George Gotsadze" userId="949a2f52-acfe-4ac8-a805-a8e79d73881c" providerId="ADAL" clId="{08079CCF-9A61-EB46-840D-8BE77F995516}" dt="2021-01-17T09:17:02.191" v="10" actId="207"/>
          <ac:spMkLst>
            <pc:docMk/>
            <pc:sldMk cId="3296383368" sldId="274"/>
            <ac:spMk id="3" creationId="{367C60E5-6008-5A4A-821A-321BB56BCA1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none" spc="120" normalizeH="0" baseline="0">
                <a:solidFill>
                  <a:schemeClr val="tx1">
                    <a:lumMod val="65000"/>
                    <a:lumOff val="35000"/>
                  </a:schemeClr>
                </a:solidFill>
                <a:latin typeface="+mn-lt"/>
                <a:ea typeface="+mn-ea"/>
                <a:cs typeface="BPG Arial" panose="020B0604020202020204" pitchFamily="34" charset="0"/>
              </a:defRPr>
            </a:pPr>
            <a:r>
              <a:rPr lang="en-US"/>
              <a:t># of immunized individuals per week</a:t>
            </a:r>
            <a:endParaRPr lang="ka-GE"/>
          </a:p>
        </c:rich>
      </c:tx>
      <c:overlay val="0"/>
      <c:spPr>
        <a:noFill/>
        <a:ln>
          <a:noFill/>
        </a:ln>
        <a:effectLst/>
      </c:spPr>
      <c:txPr>
        <a:bodyPr rot="0" spcFirstLastPara="1" vertOverflow="ellipsis" vert="horz" wrap="square" anchor="ctr" anchorCtr="1"/>
        <a:lstStyle/>
        <a:p>
          <a:pPr>
            <a:defRPr sz="1320" b="1" i="0" u="none" strike="noStrike" kern="1200" cap="none" spc="120" normalizeH="0" baseline="0">
              <a:solidFill>
                <a:schemeClr val="tx1">
                  <a:lumMod val="65000"/>
                  <a:lumOff val="35000"/>
                </a:schemeClr>
              </a:solidFill>
              <a:latin typeface="+mn-lt"/>
              <a:ea typeface="+mn-ea"/>
              <a:cs typeface="BPG Arial" panose="020B0604020202020204" pitchFamily="34" charset="0"/>
            </a:defRPr>
          </a:pPr>
          <a:endParaRPr lang="en-US"/>
        </a:p>
      </c:txPr>
    </c:title>
    <c:autoTitleDeleted val="0"/>
    <c:plotArea>
      <c:layout>
        <c:manualLayout>
          <c:layoutTarget val="inner"/>
          <c:xMode val="edge"/>
          <c:yMode val="edge"/>
          <c:x val="0.10537116754086641"/>
          <c:y val="0.11934175924637049"/>
          <c:w val="0.86864085272598801"/>
          <c:h val="0.73222159311079094"/>
        </c:manualLayout>
      </c:layout>
      <c:barChart>
        <c:barDir val="col"/>
        <c:grouping val="clustered"/>
        <c:varyColors val="0"/>
        <c:ser>
          <c:idx val="0"/>
          <c:order val="0"/>
          <c:tx>
            <c:strRef>
              <c:f>Sheet1!$A$2</c:f>
              <c:strCache>
                <c:ptCount val="1"/>
                <c:pt idx="0">
                  <c:v>Week</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E816-004A-AF7B-AC92DF59D044}"/>
              </c:ext>
            </c:extLst>
          </c:dPt>
          <c:dLbls>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cap="none" baseline="0">
                    <a:solidFill>
                      <a:schemeClr val="tx1">
                        <a:lumMod val="50000"/>
                        <a:lumOff val="50000"/>
                      </a:schemeClr>
                    </a:solidFill>
                    <a:latin typeface="+mn-lt"/>
                    <a:ea typeface="+mn-ea"/>
                    <a:cs typeface="BPG 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Sheet1!$B$1:$F$1</c:f>
              <c:strCache>
                <c:ptCount val="5"/>
                <c:pt idx="0">
                  <c:v>Current Program</c:v>
                </c:pt>
                <c:pt idx="1">
                  <c:v>1-5 week</c:v>
                </c:pt>
                <c:pt idx="2">
                  <c:v>6-10 week</c:v>
                </c:pt>
                <c:pt idx="3">
                  <c:v>11-20 week</c:v>
                </c:pt>
                <c:pt idx="4">
                  <c:v>21-30 week</c:v>
                </c:pt>
              </c:strCache>
            </c:strRef>
          </c:cat>
          <c:val>
            <c:numRef>
              <c:f>Sheet1!$B$2:$F$2</c:f>
              <c:numCache>
                <c:formatCode>_(* #,##0_);_(* \(#,##0\);_(* "-"??_);_(@_)</c:formatCode>
                <c:ptCount val="5"/>
                <c:pt idx="0">
                  <c:v>19607</c:v>
                </c:pt>
                <c:pt idx="1">
                  <c:v>73624</c:v>
                </c:pt>
                <c:pt idx="2">
                  <c:v>79004</c:v>
                </c:pt>
                <c:pt idx="3">
                  <c:v>89781</c:v>
                </c:pt>
                <c:pt idx="4">
                  <c:v>172148</c:v>
                </c:pt>
              </c:numCache>
            </c:numRef>
          </c:val>
          <c:extLst>
            <c:ext xmlns:c16="http://schemas.microsoft.com/office/drawing/2014/chart" uri="{C3380CC4-5D6E-409C-BE32-E72D297353CC}">
              <c16:uniqueId val="{00000000-8C8B-D041-A107-6B9EA4410292}"/>
            </c:ext>
          </c:extLst>
        </c:ser>
        <c:dLbls>
          <c:dLblPos val="outEnd"/>
          <c:showLegendKey val="0"/>
          <c:showVal val="1"/>
          <c:showCatName val="0"/>
          <c:showSerName val="0"/>
          <c:showPercent val="0"/>
          <c:showBubbleSize val="0"/>
        </c:dLbls>
        <c:gapWidth val="38"/>
        <c:overlap val="-90"/>
        <c:axId val="2032198480"/>
        <c:axId val="2032200432"/>
      </c:barChart>
      <c:catAx>
        <c:axId val="2032198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1">
                    <a:lumMod val="65000"/>
                    <a:lumOff val="35000"/>
                  </a:schemeClr>
                </a:solidFill>
                <a:latin typeface="+mn-lt"/>
                <a:ea typeface="+mn-ea"/>
                <a:cs typeface="BPG Arial" panose="020B0604020202020204" pitchFamily="34" charset="0"/>
              </a:defRPr>
            </a:pPr>
            <a:endParaRPr lang="en-US"/>
          </a:p>
        </c:txPr>
        <c:crossAx val="2032200432"/>
        <c:crosses val="autoZero"/>
        <c:auto val="1"/>
        <c:lblAlgn val="ctr"/>
        <c:lblOffset val="100"/>
        <c:noMultiLvlLbl val="0"/>
      </c:catAx>
      <c:valAx>
        <c:axId val="2032200432"/>
        <c:scaling>
          <c:orientation val="minMax"/>
        </c:scaling>
        <c:delete val="1"/>
        <c:axPos val="l"/>
        <c:title>
          <c:tx>
            <c:rich>
              <a:bodyPr rot="-5400000" spcFirstLastPara="1" vertOverflow="ellipsis" vert="horz" wrap="square" anchor="ctr" anchorCtr="1"/>
              <a:lstStyle/>
              <a:p>
                <a:pPr>
                  <a:defRPr sz="1100" b="0" i="0" u="none" strike="noStrike" kern="1200" cap="none" baseline="0">
                    <a:solidFill>
                      <a:schemeClr val="tx1">
                        <a:lumMod val="65000"/>
                        <a:lumOff val="35000"/>
                      </a:schemeClr>
                    </a:solidFill>
                    <a:latin typeface="+mn-lt"/>
                    <a:ea typeface="+mn-ea"/>
                    <a:cs typeface="BPG Arial" panose="020B0604020202020204" pitchFamily="34" charset="0"/>
                  </a:defRPr>
                </a:pPr>
                <a:r>
                  <a:rPr lang="en-US"/>
                  <a:t>Average doses to be administered per week</a:t>
                </a:r>
              </a:p>
            </c:rich>
          </c:tx>
          <c:overlay val="0"/>
          <c:spPr>
            <a:noFill/>
            <a:ln>
              <a:noFill/>
            </a:ln>
            <a:effectLst/>
          </c:spPr>
          <c:txPr>
            <a:bodyPr rot="-5400000" spcFirstLastPara="1" vertOverflow="ellipsis" vert="horz" wrap="square" anchor="ctr" anchorCtr="1"/>
            <a:lstStyle/>
            <a:p>
              <a:pPr>
                <a:defRPr sz="1100" b="0" i="0" u="none" strike="noStrike" kern="1200" cap="none" baseline="0">
                  <a:solidFill>
                    <a:schemeClr val="tx1">
                      <a:lumMod val="65000"/>
                      <a:lumOff val="35000"/>
                    </a:schemeClr>
                  </a:solidFill>
                  <a:latin typeface="+mn-lt"/>
                  <a:ea typeface="+mn-ea"/>
                  <a:cs typeface="BPG Arial" panose="020B0604020202020204" pitchFamily="34" charset="0"/>
                </a:defRPr>
              </a:pPr>
              <a:endParaRPr lang="en-US"/>
            </a:p>
          </c:txPr>
        </c:title>
        <c:numFmt formatCode="_(* #,##0_);_(* \(#,##0\);_(* &quot;-&quot;??_);_(@_)" sourceLinked="1"/>
        <c:majorTickMark val="none"/>
        <c:minorTickMark val="none"/>
        <c:tickLblPos val="nextTo"/>
        <c:crossAx val="20321984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cap="none" baseline="0">
          <a:latin typeface="+mn-lt"/>
          <a:cs typeface="BPG 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cap="none" spc="120" normalizeH="0" baseline="0">
                <a:solidFill>
                  <a:schemeClr val="tx1">
                    <a:lumMod val="65000"/>
                    <a:lumOff val="35000"/>
                  </a:schemeClr>
                </a:solidFill>
                <a:latin typeface="+mn-lt"/>
                <a:ea typeface="+mn-ea"/>
                <a:cs typeface="BPG Arial" panose="020B0604020202020204" pitchFamily="34" charset="0"/>
              </a:defRPr>
            </a:pPr>
            <a:r>
              <a:rPr lang="en-US"/>
              <a:t>Number of teams per day***</a:t>
            </a:r>
            <a:endParaRPr lang="ka-GE"/>
          </a:p>
        </c:rich>
      </c:tx>
      <c:overlay val="0"/>
      <c:spPr>
        <a:noFill/>
        <a:ln>
          <a:noFill/>
        </a:ln>
        <a:effectLst/>
      </c:spPr>
      <c:txPr>
        <a:bodyPr rot="0" spcFirstLastPara="1" vertOverflow="ellipsis" vert="horz" wrap="square" anchor="ctr" anchorCtr="1"/>
        <a:lstStyle/>
        <a:p>
          <a:pPr>
            <a:defRPr sz="1320" b="1" i="0" u="none" strike="noStrike" kern="1200" cap="none" spc="120" normalizeH="0" baseline="0">
              <a:solidFill>
                <a:schemeClr val="tx1">
                  <a:lumMod val="65000"/>
                  <a:lumOff val="35000"/>
                </a:schemeClr>
              </a:solidFill>
              <a:latin typeface="+mn-lt"/>
              <a:ea typeface="+mn-ea"/>
              <a:cs typeface="BPG Arial" panose="020B0604020202020204" pitchFamily="34" charset="0"/>
            </a:defRPr>
          </a:pPr>
          <a:endParaRPr lang="en-US"/>
        </a:p>
      </c:txPr>
    </c:title>
    <c:autoTitleDeleted val="0"/>
    <c:plotArea>
      <c:layout>
        <c:manualLayout>
          <c:layoutTarget val="inner"/>
          <c:xMode val="edge"/>
          <c:yMode val="edge"/>
          <c:x val="0.10537116754086641"/>
          <c:y val="0.10441081310875937"/>
          <c:w val="0.86864085272598801"/>
          <c:h val="0.74715253924840208"/>
        </c:manualLayout>
      </c:layout>
      <c:barChart>
        <c:barDir val="col"/>
        <c:grouping val="clustered"/>
        <c:varyColors val="0"/>
        <c:ser>
          <c:idx val="0"/>
          <c:order val="0"/>
          <c:tx>
            <c:strRef>
              <c:f>Sheet1!$A$2</c:f>
              <c:strCache>
                <c:ptCount val="1"/>
                <c:pt idx="0">
                  <c:v>Team</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cap="none" baseline="0">
                    <a:solidFill>
                      <a:schemeClr val="tx1">
                        <a:lumMod val="50000"/>
                        <a:lumOff val="50000"/>
                      </a:schemeClr>
                    </a:solidFill>
                    <a:latin typeface="+mn-lt"/>
                    <a:ea typeface="+mn-ea"/>
                    <a:cs typeface="BPG 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1-5 week</c:v>
                </c:pt>
                <c:pt idx="1">
                  <c:v>6-10 week</c:v>
                </c:pt>
                <c:pt idx="2">
                  <c:v>11-20 week</c:v>
                </c:pt>
                <c:pt idx="3">
                  <c:v>21-30 week</c:v>
                </c:pt>
              </c:strCache>
            </c:strRef>
          </c:cat>
          <c:val>
            <c:numRef>
              <c:f>Sheet1!$B$2:$E$2</c:f>
              <c:numCache>
                <c:formatCode>_(* #,##0_);_(* \(#,##0\);_(* "-"??_);_(@_)</c:formatCode>
                <c:ptCount val="4"/>
                <c:pt idx="0">
                  <c:v>307</c:v>
                </c:pt>
                <c:pt idx="1">
                  <c:v>329</c:v>
                </c:pt>
                <c:pt idx="2">
                  <c:v>374</c:v>
                </c:pt>
                <c:pt idx="3">
                  <c:v>717</c:v>
                </c:pt>
              </c:numCache>
            </c:numRef>
          </c:val>
          <c:extLst>
            <c:ext xmlns:c16="http://schemas.microsoft.com/office/drawing/2014/chart" uri="{C3380CC4-5D6E-409C-BE32-E72D297353CC}">
              <c16:uniqueId val="{00000002-7ACC-6947-9556-07277098EA6F}"/>
            </c:ext>
          </c:extLst>
        </c:ser>
        <c:dLbls>
          <c:dLblPos val="outEnd"/>
          <c:showLegendKey val="0"/>
          <c:showVal val="1"/>
          <c:showCatName val="0"/>
          <c:showSerName val="0"/>
          <c:showPercent val="0"/>
          <c:showBubbleSize val="0"/>
        </c:dLbls>
        <c:gapWidth val="38"/>
        <c:overlap val="-90"/>
        <c:axId val="2032198480"/>
        <c:axId val="2032200432"/>
      </c:barChart>
      <c:catAx>
        <c:axId val="2032198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120" normalizeH="0" baseline="0">
                <a:solidFill>
                  <a:schemeClr val="tx1">
                    <a:lumMod val="65000"/>
                    <a:lumOff val="35000"/>
                  </a:schemeClr>
                </a:solidFill>
                <a:latin typeface="+mn-lt"/>
                <a:ea typeface="+mn-ea"/>
                <a:cs typeface="BPG Arial" panose="020B0604020202020204" pitchFamily="34" charset="0"/>
              </a:defRPr>
            </a:pPr>
            <a:endParaRPr lang="en-US"/>
          </a:p>
        </c:txPr>
        <c:crossAx val="2032200432"/>
        <c:crosses val="autoZero"/>
        <c:auto val="1"/>
        <c:lblAlgn val="ctr"/>
        <c:lblOffset val="100"/>
        <c:noMultiLvlLbl val="0"/>
      </c:catAx>
      <c:valAx>
        <c:axId val="2032200432"/>
        <c:scaling>
          <c:orientation val="minMax"/>
        </c:scaling>
        <c:delete val="1"/>
        <c:axPos val="l"/>
        <c:title>
          <c:tx>
            <c:rich>
              <a:bodyPr rot="-5400000" spcFirstLastPara="1" vertOverflow="ellipsis" vert="horz" wrap="square" anchor="ctr" anchorCtr="1"/>
              <a:lstStyle/>
              <a:p>
                <a:pPr>
                  <a:defRPr sz="1100" b="0" i="0" u="none" strike="noStrike" kern="1200" cap="none" baseline="0">
                    <a:solidFill>
                      <a:schemeClr val="tx1">
                        <a:lumMod val="65000"/>
                        <a:lumOff val="35000"/>
                      </a:schemeClr>
                    </a:solidFill>
                    <a:latin typeface="+mn-lt"/>
                    <a:ea typeface="+mn-ea"/>
                    <a:cs typeface="BPG Arial" panose="020B0604020202020204" pitchFamily="34" charset="0"/>
                  </a:defRPr>
                </a:pPr>
                <a:r>
                  <a:rPr lang="en-US"/>
                  <a:t>Average number of teams per day</a:t>
                </a:r>
              </a:p>
            </c:rich>
          </c:tx>
          <c:overlay val="0"/>
          <c:spPr>
            <a:noFill/>
            <a:ln>
              <a:noFill/>
            </a:ln>
            <a:effectLst/>
          </c:spPr>
          <c:txPr>
            <a:bodyPr rot="-5400000" spcFirstLastPara="1" vertOverflow="ellipsis" vert="horz" wrap="square" anchor="ctr" anchorCtr="1"/>
            <a:lstStyle/>
            <a:p>
              <a:pPr>
                <a:defRPr sz="1100" b="0" i="0" u="none" strike="noStrike" kern="1200" cap="none" baseline="0">
                  <a:solidFill>
                    <a:schemeClr val="tx1">
                      <a:lumMod val="65000"/>
                      <a:lumOff val="35000"/>
                    </a:schemeClr>
                  </a:solidFill>
                  <a:latin typeface="+mn-lt"/>
                  <a:ea typeface="+mn-ea"/>
                  <a:cs typeface="BPG Arial" panose="020B0604020202020204" pitchFamily="34" charset="0"/>
                </a:defRPr>
              </a:pPr>
              <a:endParaRPr lang="en-US"/>
            </a:p>
          </c:txPr>
        </c:title>
        <c:numFmt formatCode="_(* #,##0_);_(* \(#,##0\);_(* &quot;-&quot;??_);_(@_)" sourceLinked="1"/>
        <c:majorTickMark val="none"/>
        <c:minorTickMark val="none"/>
        <c:tickLblPos val="nextTo"/>
        <c:crossAx val="20321984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cap="none" baseline="0">
          <a:latin typeface="+mn-lt"/>
          <a:cs typeface="BPG Arial" panose="020B0604020202020204" pitchFamily="34" charset="0"/>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cx:f>
        <cx:lvl ptCount="3">
          <cx:pt idx="0">Existing program</cx:pt>
          <cx:pt idx="1">20% population Coverage</cx:pt>
          <cx:pt idx="2">60% Population coverage</cx:pt>
        </cx:lvl>
      </cx:strDim>
      <cx:numDim type="val">
        <cx:f>Sheet1!$B$2:$B$4</cx:f>
        <cx:lvl ptCount="3" formatCode="_(* #,##0_);_(* \(#,##0\);_(* &quot;-&quot;??_);_(@_)">
          <cx:pt idx="0">1000000</cx:pt>
          <cx:pt idx="1">1492304</cx:pt>
          <cx:pt idx="2">1890138</cx:pt>
        </cx:lvl>
      </cx:numDim>
    </cx:data>
    <cx:data id="1">
      <cx:strDim type="cat">
        <cx:f>Sheet1!$A$2:$A$4</cx:f>
        <cx:lvl ptCount="3">
          <cx:pt idx="0">Existing program</cx:pt>
          <cx:pt idx="1">20% population Coverage</cx:pt>
          <cx:pt idx="2">60% Population coverage</cx:pt>
        </cx:lvl>
      </cx:strDim>
      <cx:numDim type="val">
        <cx:f>Sheet1!$C$2:$C$4</cx:f>
        <cx:lvl ptCount="3" formatCode="_(* #,##0_);_(* \(#,##0\);_(* &quot;-&quot;??_);_(@_)">
          <cx:pt idx="0">1000000</cx:pt>
          <cx:pt idx="1">1492304</cx:pt>
          <cx:pt idx="2">1890138</cx:pt>
        </cx:lvl>
      </cx:numDim>
    </cx:data>
  </cx:chartData>
  <cx:chart>
    <cx:title pos="t" align="ctr" overlay="0">
      <cx:tx>
        <cx:rich>
          <a:bodyPr spcFirstLastPara="1" vertOverflow="ellipsis" horzOverflow="overflow" wrap="square" lIns="0" tIns="0" rIns="0" bIns="0" anchor="ctr" anchorCtr="1"/>
          <a:lstStyle/>
          <a:p>
            <a:pPr algn="ctr" rtl="0">
              <a:defRPr sz="1600">
                <a:latin typeface="BPG Arial" panose="020B0604020202020204" pitchFamily="34" charset="0"/>
                <a:ea typeface="BPG Arial" panose="020B0604020202020204" pitchFamily="34" charset="0"/>
                <a:cs typeface="BPG Arial" panose="020B0604020202020204" pitchFamily="34" charset="0"/>
              </a:defRPr>
            </a:pPr>
            <a:r>
              <a:rPr lang="en-US" sz="1600" b="1" i="0" u="none" strike="noStrike" kern="1200" spc="0" baseline="0" dirty="0">
                <a:solidFill>
                  <a:prstClr val="black">
                    <a:lumMod val="65000"/>
                    <a:lumOff val="35000"/>
                  </a:prstClr>
                </a:solidFill>
                <a:latin typeface="BPG Arial" panose="020B0604020202020204" pitchFamily="34" charset="0"/>
                <a:cs typeface="BPG Arial" panose="020B0604020202020204" pitchFamily="34" charset="0"/>
              </a:rPr>
              <a:t>Growth in </a:t>
            </a:r>
            <a:r>
              <a:rPr lang="en-US" sz="1600" b="1" i="0" u="none" strike="noStrike" kern="1200" spc="0" baseline="0" dirty="0">
                <a:solidFill>
                  <a:prstClr val="black">
                    <a:lumMod val="65000"/>
                    <a:lumOff val="35000"/>
                  </a:prstClr>
                </a:solidFill>
                <a:latin typeface="+mn-lt"/>
                <a:cs typeface="BPG Arial" panose="020B0604020202020204" pitchFamily="34" charset="0"/>
              </a:rPr>
              <a:t>Required</a:t>
            </a:r>
            <a:r>
              <a:rPr lang="en-US" sz="1600" b="1" i="0" u="none" strike="noStrike" kern="1200" spc="0" baseline="0" dirty="0">
                <a:solidFill>
                  <a:prstClr val="black">
                    <a:lumMod val="65000"/>
                    <a:lumOff val="35000"/>
                  </a:prstClr>
                </a:solidFill>
                <a:latin typeface="BPG Arial" panose="020B0604020202020204" pitchFamily="34" charset="0"/>
                <a:cs typeface="BPG Arial" panose="020B0604020202020204" pitchFamily="34" charset="0"/>
              </a:rPr>
              <a:t> Vaccination Visits</a:t>
            </a:r>
          </a:p>
        </cx:rich>
      </cx:tx>
    </cx:title>
    <cx:plotArea>
      <cx:plotAreaRegion>
        <cx:series layoutId="waterfall" uniqueId="{9D1E74A7-4D1B-8F4F-BBEF-54AA9E84CE08}" formatIdx="0">
          <cx:tx>
            <cx:txData>
              <cx:f>Sheet1!$B$1</cx:f>
              <cx:v>vaccination visits</cx:v>
            </cx:txData>
          </cx:tx>
          <cx:dataPt idx="0">
            <cx:spPr>
              <a:solidFill>
                <a:srgbClr val="FF0000"/>
              </a:solidFill>
            </cx:spPr>
          </cx:dataPt>
          <cx:dataPt idx="1">
            <cx:spPr>
              <a:solidFill>
                <a:srgbClr val="FFFF00"/>
              </a:solidFill>
            </cx:spPr>
          </cx:dataPt>
          <cx:dataPt idx="2">
            <cx:spPr>
              <a:solidFill>
                <a:srgbClr val="00B050"/>
              </a:solidFill>
            </cx:spPr>
          </cx:dataPt>
          <cx:dataLabels pos="outEnd">
            <cx:visibility seriesName="0" categoryName="0" value="1"/>
          </cx:dataLabels>
          <cx:dataId val="0"/>
          <cx:layoutPr>
            <cx:subtotals/>
          </cx:layoutPr>
        </cx:series>
        <cx:series layoutId="waterfall" hidden="1" uniqueId="{CA1E8131-9F75-F640-80BC-166766BAF26B}" formatIdx="1">
          <cx:tx>
            <cx:txData>
              <cx:f>Sheet1!$C$1</cx:f>
              <cx:v>additional visits</cx:v>
            </cx:txData>
          </cx:tx>
          <cx:dataLabels pos="outEnd">
            <cx:visibility seriesName="0" categoryName="0" value="1"/>
          </cx:dataLabels>
          <cx:dataId val="1"/>
          <cx:layoutPr>
            <cx:subtotals/>
          </cx:layoutPr>
        </cx:series>
      </cx:plotAreaRegion>
      <cx:axis id="0">
        <cx:catScaling gapWidth="0.5"/>
        <cx:majorGridlines/>
        <cx:tickLabels/>
        <cx:txPr>
          <a:bodyPr vertOverflow="overflow" horzOverflow="overflow" wrap="square" lIns="0" tIns="0" rIns="0" bIns="0"/>
          <a:lstStyle/>
          <a:p>
            <a:pPr algn="ctr" rtl="0">
              <a:defRPr sz="1100" b="0" i="0">
                <a:solidFill>
                  <a:srgbClr val="595959"/>
                </a:solidFill>
                <a:latin typeface="BPG Arial" panose="020B0604020202020204" pitchFamily="34" charset="0"/>
                <a:ea typeface="BPG Arial" panose="020B0604020202020204" pitchFamily="34" charset="0"/>
                <a:cs typeface="BPG Arial" panose="020B0604020202020204" pitchFamily="34" charset="0"/>
              </a:defRPr>
            </a:pPr>
            <a:endParaRPr lang="en-US" sz="1100">
              <a:latin typeface="BPG Arial" panose="020B0604020202020204" pitchFamily="34" charset="0"/>
              <a:cs typeface="BPG Arial" panose="020B0604020202020204" pitchFamily="34" charset="0"/>
            </a:endParaRPr>
          </a:p>
        </cx:txPr>
      </cx:axis>
      <cx:axis id="1" hidden="1">
        <cx:valScaling/>
        <cx:tickLabels/>
        <cx:numFmt formatCode="#,##0" sourceLinked="0"/>
        <cx:txPr>
          <a:bodyPr vertOverflow="overflow" horzOverflow="overflow" wrap="square" lIns="0" tIns="0" rIns="0" bIns="0"/>
          <a:lstStyle/>
          <a:p>
            <a:pPr algn="ctr" rtl="0">
              <a:defRPr sz="1400" b="0" i="0">
                <a:solidFill>
                  <a:srgbClr val="595959"/>
                </a:solidFill>
                <a:latin typeface="BPG Arial" panose="020B0604020202020204" pitchFamily="34" charset="0"/>
                <a:ea typeface="BPG Arial" panose="020B0604020202020204" pitchFamily="34" charset="0"/>
                <a:cs typeface="BPG Arial" panose="020B0604020202020204" pitchFamily="34" charset="0"/>
              </a:defRPr>
            </a:pPr>
            <a:endParaRPr lang="en-US" sz="1400">
              <a:latin typeface="BPG Arial" panose="020B0604020202020204" pitchFamily="34" charset="0"/>
              <a:cs typeface="BPG Arial" panose="020B0604020202020204" pitchFamily="34"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400">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59366-A508-8B40-98DB-129B7296AE56}"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91C1FB39-0927-804E-9F38-08CFDCB6FF32}">
      <dgm:prSet phldrT="[Text]" custT="1"/>
      <dgm:spPr/>
      <dgm:t>
        <a:bodyPr/>
        <a:lstStyle/>
        <a:p>
          <a:r>
            <a:rPr lang="en-US" sz="1800" dirty="0">
              <a:latin typeface="+mn-lt"/>
              <a:cs typeface="BPG Arial" panose="020B0604020202020204" pitchFamily="34" charset="0"/>
            </a:rPr>
            <a:t>Potential candidate vaccines and selection criteria</a:t>
          </a:r>
        </a:p>
      </dgm:t>
    </dgm:pt>
    <dgm:pt modelId="{A73E8FEA-82F4-E247-8A72-3990D9876962}" type="parTrans" cxnId="{CABE2664-55C7-E94F-ADC5-1970C6B04569}">
      <dgm:prSet/>
      <dgm:spPr/>
      <dgm:t>
        <a:bodyPr/>
        <a:lstStyle/>
        <a:p>
          <a:endParaRPr lang="en-US" sz="1800">
            <a:latin typeface="+mn-lt"/>
            <a:cs typeface="BPG Arial" panose="020B0604020202020204" pitchFamily="34" charset="0"/>
          </a:endParaRPr>
        </a:p>
      </dgm:t>
    </dgm:pt>
    <dgm:pt modelId="{ADE168FF-D82D-524A-8328-8D9E41EEACB1}" type="sibTrans" cxnId="{CABE2664-55C7-E94F-ADC5-1970C6B04569}">
      <dgm:prSet/>
      <dgm:spPr/>
      <dgm:t>
        <a:bodyPr/>
        <a:lstStyle/>
        <a:p>
          <a:endParaRPr lang="en-US" sz="1800">
            <a:latin typeface="+mn-lt"/>
            <a:cs typeface="BPG Arial" panose="020B0604020202020204" pitchFamily="34" charset="0"/>
          </a:endParaRPr>
        </a:p>
      </dgm:t>
    </dgm:pt>
    <dgm:pt modelId="{64453514-DE10-CC41-90F1-645F9F60D7C0}">
      <dgm:prSet phldrT="[Text]" custT="1"/>
      <dgm:spPr/>
      <dgm:t>
        <a:bodyPr/>
        <a:lstStyle/>
        <a:p>
          <a:r>
            <a:rPr lang="en-US" sz="1800" dirty="0">
              <a:latin typeface="+mn-lt"/>
              <a:cs typeface="BPG Arial" panose="020B0604020202020204" pitchFamily="34" charset="0"/>
            </a:rPr>
            <a:t>Organization and logistics of vaccine delivery to population groups</a:t>
          </a:r>
        </a:p>
      </dgm:t>
    </dgm:pt>
    <dgm:pt modelId="{51B2D2FF-3784-B447-B5C9-638FF7D8C7A3}" type="parTrans" cxnId="{059309C5-BFEB-7A42-8553-41B77116E2DE}">
      <dgm:prSet/>
      <dgm:spPr/>
      <dgm:t>
        <a:bodyPr/>
        <a:lstStyle/>
        <a:p>
          <a:endParaRPr lang="en-US" sz="1800">
            <a:latin typeface="+mn-lt"/>
            <a:cs typeface="BPG Arial" panose="020B0604020202020204" pitchFamily="34" charset="0"/>
          </a:endParaRPr>
        </a:p>
      </dgm:t>
    </dgm:pt>
    <dgm:pt modelId="{5FBA98F3-9CC1-8F49-8E13-C0303C545160}" type="sibTrans" cxnId="{059309C5-BFEB-7A42-8553-41B77116E2DE}">
      <dgm:prSet/>
      <dgm:spPr/>
      <dgm:t>
        <a:bodyPr/>
        <a:lstStyle/>
        <a:p>
          <a:endParaRPr lang="en-US" sz="1800">
            <a:latin typeface="+mn-lt"/>
            <a:cs typeface="BPG Arial" panose="020B0604020202020204" pitchFamily="34" charset="0"/>
          </a:endParaRPr>
        </a:p>
      </dgm:t>
    </dgm:pt>
    <dgm:pt modelId="{1B489D50-4779-204C-BCC0-016C6BF5F9D0}">
      <dgm:prSet phldrT="[Text]" custT="1"/>
      <dgm:spPr/>
      <dgm:t>
        <a:bodyPr/>
        <a:lstStyle/>
        <a:p>
          <a:r>
            <a:rPr lang="en-US" sz="1800" dirty="0">
              <a:latin typeface="+mn-lt"/>
              <a:cs typeface="BPG Arial" panose="020B0604020202020204" pitchFamily="34" charset="0"/>
            </a:rPr>
            <a:t>Required</a:t>
          </a:r>
          <a:r>
            <a:rPr lang="en-US" sz="1800" baseline="0" dirty="0">
              <a:latin typeface="+mn-lt"/>
              <a:cs typeface="BPG Arial" panose="020B0604020202020204" pitchFamily="34" charset="0"/>
            </a:rPr>
            <a:t> financial resources</a:t>
          </a:r>
          <a:endParaRPr lang="en-US" sz="1800" dirty="0">
            <a:latin typeface="+mn-lt"/>
            <a:cs typeface="BPG Arial" panose="020B0604020202020204" pitchFamily="34" charset="0"/>
          </a:endParaRPr>
        </a:p>
      </dgm:t>
    </dgm:pt>
    <dgm:pt modelId="{63919BE3-1ECC-D647-8EA2-F34D6FFB290E}" type="parTrans" cxnId="{509B8908-CD0E-2F4F-AA27-4F6924B42A1C}">
      <dgm:prSet/>
      <dgm:spPr/>
      <dgm:t>
        <a:bodyPr/>
        <a:lstStyle/>
        <a:p>
          <a:endParaRPr lang="en-US" sz="1800">
            <a:latin typeface="+mn-lt"/>
            <a:cs typeface="BPG Arial" panose="020B0604020202020204" pitchFamily="34" charset="0"/>
          </a:endParaRPr>
        </a:p>
      </dgm:t>
    </dgm:pt>
    <dgm:pt modelId="{3B222BA4-CB5A-084E-8476-CD4309E891E0}" type="sibTrans" cxnId="{509B8908-CD0E-2F4F-AA27-4F6924B42A1C}">
      <dgm:prSet/>
      <dgm:spPr/>
      <dgm:t>
        <a:bodyPr/>
        <a:lstStyle/>
        <a:p>
          <a:endParaRPr lang="en-US" sz="1800">
            <a:latin typeface="+mn-lt"/>
            <a:cs typeface="BPG Arial" panose="020B0604020202020204" pitchFamily="34" charset="0"/>
          </a:endParaRPr>
        </a:p>
      </dgm:t>
    </dgm:pt>
    <dgm:pt modelId="{10DB22EE-5DCF-B243-9E33-BDF4F335038A}">
      <dgm:prSet phldrT="[Text]" custT="1"/>
      <dgm:spPr/>
      <dgm:t>
        <a:bodyPr/>
        <a:lstStyle/>
        <a:p>
          <a:r>
            <a:rPr lang="en-US" sz="1800" dirty="0">
              <a:latin typeface="+mn-lt"/>
              <a:cs typeface="BPG Arial" panose="020B0604020202020204" pitchFamily="34" charset="0"/>
            </a:rPr>
            <a:t>Management of the vaccination program </a:t>
          </a:r>
        </a:p>
      </dgm:t>
    </dgm:pt>
    <dgm:pt modelId="{AC965097-DE96-274B-BED8-D862CAECFC34}" type="parTrans" cxnId="{72CA271E-477C-A040-96CF-A9795EBDF465}">
      <dgm:prSet/>
      <dgm:spPr/>
      <dgm:t>
        <a:bodyPr/>
        <a:lstStyle/>
        <a:p>
          <a:endParaRPr lang="en-US" sz="1800">
            <a:latin typeface="+mn-lt"/>
            <a:cs typeface="BPG Arial" panose="020B0604020202020204" pitchFamily="34" charset="0"/>
          </a:endParaRPr>
        </a:p>
      </dgm:t>
    </dgm:pt>
    <dgm:pt modelId="{E3DA54D0-9D0A-8648-B345-4D967464A2FE}" type="sibTrans" cxnId="{72CA271E-477C-A040-96CF-A9795EBDF465}">
      <dgm:prSet/>
      <dgm:spPr/>
      <dgm:t>
        <a:bodyPr/>
        <a:lstStyle/>
        <a:p>
          <a:endParaRPr lang="en-US" sz="1800">
            <a:latin typeface="+mn-lt"/>
            <a:cs typeface="BPG Arial" panose="020B0604020202020204" pitchFamily="34" charset="0"/>
          </a:endParaRPr>
        </a:p>
      </dgm:t>
    </dgm:pt>
    <dgm:pt modelId="{277797C2-1C72-B24C-9C49-A1151A354D50}">
      <dgm:prSet phldrT="[Text]" custT="1"/>
      <dgm:spPr/>
      <dgm:t>
        <a:bodyPr/>
        <a:lstStyle/>
        <a:p>
          <a:r>
            <a:rPr lang="en-US" sz="1800" dirty="0">
              <a:latin typeface="+mn-lt"/>
              <a:cs typeface="BPG Arial" panose="020B0604020202020204" pitchFamily="34" charset="0"/>
            </a:rPr>
            <a:t>Target groups and stages of coverage</a:t>
          </a:r>
        </a:p>
      </dgm:t>
    </dgm:pt>
    <dgm:pt modelId="{7879CE3D-FBAF-1348-9A7D-3EAE26252667}" type="parTrans" cxnId="{5ACE265A-BFA5-D742-9932-5EDBA3609375}">
      <dgm:prSet/>
      <dgm:spPr/>
      <dgm:t>
        <a:bodyPr/>
        <a:lstStyle/>
        <a:p>
          <a:endParaRPr lang="en-US" sz="1800">
            <a:latin typeface="+mn-lt"/>
            <a:cs typeface="BPG Arial" panose="020B0604020202020204" pitchFamily="34" charset="0"/>
          </a:endParaRPr>
        </a:p>
      </dgm:t>
    </dgm:pt>
    <dgm:pt modelId="{0D8A73AA-9E08-D44A-9C3E-F966B8CC3AEA}" type="sibTrans" cxnId="{5ACE265A-BFA5-D742-9932-5EDBA3609375}">
      <dgm:prSet/>
      <dgm:spPr/>
      <dgm:t>
        <a:bodyPr/>
        <a:lstStyle/>
        <a:p>
          <a:endParaRPr lang="en-US" sz="1800">
            <a:latin typeface="+mn-lt"/>
          </a:endParaRPr>
        </a:p>
      </dgm:t>
    </dgm:pt>
    <dgm:pt modelId="{48AB519C-027F-094F-A1DF-B55707A4C318}">
      <dgm:prSet phldrT="[Text]" custT="1"/>
      <dgm:spPr/>
      <dgm:t>
        <a:bodyPr/>
        <a:lstStyle/>
        <a:p>
          <a:r>
            <a:rPr lang="en-US" sz="1800" dirty="0">
              <a:latin typeface="+mn-lt"/>
              <a:cs typeface="BPG Arial" panose="020B0604020202020204" pitchFamily="34" charset="0"/>
            </a:rPr>
            <a:t>Preparation</a:t>
          </a:r>
          <a:r>
            <a:rPr lang="ka-GE" sz="1800" dirty="0">
              <a:latin typeface="+mn-lt"/>
              <a:cs typeface="BPG Arial" panose="020B0604020202020204" pitchFamily="34" charset="0"/>
            </a:rPr>
            <a:t>:</a:t>
          </a:r>
          <a:r>
            <a:rPr lang="en-US" sz="1800" dirty="0">
              <a:latin typeface="+mn-lt"/>
              <a:cs typeface="BPG Arial" panose="020B0604020202020204" pitchFamily="34" charset="0"/>
            </a:rPr>
            <a:t> Training, Vaccine Safety Surveillance and Information Systems</a:t>
          </a:r>
        </a:p>
      </dgm:t>
    </dgm:pt>
    <dgm:pt modelId="{70AC11ED-8D88-4A46-A909-BB9B1B6DE92F}" type="parTrans" cxnId="{BB68950E-1B98-804F-8810-6BC581CC477A}">
      <dgm:prSet/>
      <dgm:spPr/>
      <dgm:t>
        <a:bodyPr/>
        <a:lstStyle/>
        <a:p>
          <a:endParaRPr lang="en-US" sz="1800">
            <a:latin typeface="+mn-lt"/>
            <a:cs typeface="BPG Arial" panose="020B0604020202020204" pitchFamily="34" charset="0"/>
          </a:endParaRPr>
        </a:p>
      </dgm:t>
    </dgm:pt>
    <dgm:pt modelId="{BB0BFC28-A3D4-AD4C-A343-836E5B766507}" type="sibTrans" cxnId="{BB68950E-1B98-804F-8810-6BC581CC477A}">
      <dgm:prSet/>
      <dgm:spPr/>
      <dgm:t>
        <a:bodyPr/>
        <a:lstStyle/>
        <a:p>
          <a:endParaRPr lang="en-US" sz="1800">
            <a:latin typeface="+mn-lt"/>
          </a:endParaRPr>
        </a:p>
      </dgm:t>
    </dgm:pt>
    <dgm:pt modelId="{E5DC33EE-8324-1142-8BB2-13B36735CB3D}">
      <dgm:prSet phldrT="[Text]" custT="1"/>
      <dgm:spPr/>
      <dgm:t>
        <a:bodyPr/>
        <a:lstStyle/>
        <a:p>
          <a:r>
            <a:rPr lang="en-US" sz="1800" dirty="0">
              <a:latin typeface="+mn-lt"/>
              <a:cs typeface="BPG Arial" panose="020B0604020202020204" pitchFamily="34" charset="0"/>
            </a:rPr>
            <a:t>Communication priorities- demand generation</a:t>
          </a:r>
        </a:p>
      </dgm:t>
    </dgm:pt>
    <dgm:pt modelId="{2A87A1AA-3F36-E449-B326-3AD6C8E5E7BA}" type="sibTrans" cxnId="{E462C3D1-D6FC-F94A-A1B7-E71876508B97}">
      <dgm:prSet/>
      <dgm:spPr/>
      <dgm:t>
        <a:bodyPr/>
        <a:lstStyle/>
        <a:p>
          <a:endParaRPr lang="en-US" sz="1800">
            <a:latin typeface="+mn-lt"/>
          </a:endParaRPr>
        </a:p>
      </dgm:t>
    </dgm:pt>
    <dgm:pt modelId="{6F715728-42D1-FF41-9FE3-03E051E57C4A}" type="parTrans" cxnId="{E462C3D1-D6FC-F94A-A1B7-E71876508B97}">
      <dgm:prSet/>
      <dgm:spPr/>
      <dgm:t>
        <a:bodyPr/>
        <a:lstStyle/>
        <a:p>
          <a:endParaRPr lang="en-US" sz="1800">
            <a:latin typeface="+mn-lt"/>
            <a:cs typeface="BPG Arial" panose="020B0604020202020204" pitchFamily="34" charset="0"/>
          </a:endParaRPr>
        </a:p>
      </dgm:t>
    </dgm:pt>
    <dgm:pt modelId="{D8293F5F-81AE-49AF-BDA1-5DF173CFC931}" type="pres">
      <dgm:prSet presAssocID="{EA859366-A508-8B40-98DB-129B7296AE56}" presName="Name0" presStyleCnt="0">
        <dgm:presLayoutVars>
          <dgm:chMax val="7"/>
          <dgm:chPref val="7"/>
          <dgm:dir/>
        </dgm:presLayoutVars>
      </dgm:prSet>
      <dgm:spPr/>
      <dgm:t>
        <a:bodyPr/>
        <a:lstStyle/>
        <a:p>
          <a:endParaRPr lang="en-US"/>
        </a:p>
      </dgm:t>
    </dgm:pt>
    <dgm:pt modelId="{E579D046-2883-40A3-9B7E-CC1E20C63043}" type="pres">
      <dgm:prSet presAssocID="{EA859366-A508-8B40-98DB-129B7296AE56}" presName="Name1" presStyleCnt="0"/>
      <dgm:spPr/>
    </dgm:pt>
    <dgm:pt modelId="{CE541C9F-8D44-4120-A128-886F5F44A0D3}" type="pres">
      <dgm:prSet presAssocID="{EA859366-A508-8B40-98DB-129B7296AE56}" presName="cycle" presStyleCnt="0"/>
      <dgm:spPr/>
    </dgm:pt>
    <dgm:pt modelId="{93216EBD-AC0D-4CD2-962C-BB825BBC600D}" type="pres">
      <dgm:prSet presAssocID="{EA859366-A508-8B40-98DB-129B7296AE56}" presName="srcNode" presStyleLbl="node1" presStyleIdx="0" presStyleCnt="7"/>
      <dgm:spPr/>
    </dgm:pt>
    <dgm:pt modelId="{E375F003-596F-4C95-A88D-5849221BE816}" type="pres">
      <dgm:prSet presAssocID="{EA859366-A508-8B40-98DB-129B7296AE56}" presName="conn" presStyleLbl="parChTrans1D2" presStyleIdx="0" presStyleCnt="1"/>
      <dgm:spPr/>
      <dgm:t>
        <a:bodyPr/>
        <a:lstStyle/>
        <a:p>
          <a:endParaRPr lang="en-US"/>
        </a:p>
      </dgm:t>
    </dgm:pt>
    <dgm:pt modelId="{85182BB6-9ECB-4600-B102-AE336FA7067D}" type="pres">
      <dgm:prSet presAssocID="{EA859366-A508-8B40-98DB-129B7296AE56}" presName="extraNode" presStyleLbl="node1" presStyleIdx="0" presStyleCnt="7"/>
      <dgm:spPr/>
    </dgm:pt>
    <dgm:pt modelId="{6DBA2311-6339-4279-8F51-1FED64359B2C}" type="pres">
      <dgm:prSet presAssocID="{EA859366-A508-8B40-98DB-129B7296AE56}" presName="dstNode" presStyleLbl="node1" presStyleIdx="0" presStyleCnt="7"/>
      <dgm:spPr/>
    </dgm:pt>
    <dgm:pt modelId="{78A23A02-EF78-4829-AD97-8AA327F79F99}" type="pres">
      <dgm:prSet presAssocID="{277797C2-1C72-B24C-9C49-A1151A354D50}" presName="text_1" presStyleLbl="node1" presStyleIdx="0" presStyleCnt="7">
        <dgm:presLayoutVars>
          <dgm:bulletEnabled val="1"/>
        </dgm:presLayoutVars>
      </dgm:prSet>
      <dgm:spPr/>
      <dgm:t>
        <a:bodyPr/>
        <a:lstStyle/>
        <a:p>
          <a:endParaRPr lang="en-US"/>
        </a:p>
      </dgm:t>
    </dgm:pt>
    <dgm:pt modelId="{2DB16E79-E9B8-4F54-8CC3-E10A3B0D2FA9}" type="pres">
      <dgm:prSet presAssocID="{277797C2-1C72-B24C-9C49-A1151A354D50}" presName="accent_1" presStyleCnt="0"/>
      <dgm:spPr/>
    </dgm:pt>
    <dgm:pt modelId="{700AB7FA-BCF3-4D8C-9F8A-1C2B3E9E4624}" type="pres">
      <dgm:prSet presAssocID="{277797C2-1C72-B24C-9C49-A1151A354D50}" presName="accentRepeatNode" presStyleLbl="solidFgAcc1" presStyleIdx="0" presStyleCnt="7"/>
      <dgm:spPr/>
    </dgm:pt>
    <dgm:pt modelId="{E3A2AF60-5AE6-4CC3-BCAE-6225297877BC}" type="pres">
      <dgm:prSet presAssocID="{91C1FB39-0927-804E-9F38-08CFDCB6FF32}" presName="text_2" presStyleLbl="node1" presStyleIdx="1" presStyleCnt="7">
        <dgm:presLayoutVars>
          <dgm:bulletEnabled val="1"/>
        </dgm:presLayoutVars>
      </dgm:prSet>
      <dgm:spPr/>
      <dgm:t>
        <a:bodyPr/>
        <a:lstStyle/>
        <a:p>
          <a:endParaRPr lang="en-US"/>
        </a:p>
      </dgm:t>
    </dgm:pt>
    <dgm:pt modelId="{50E7F1C7-7037-4CEC-9312-E41C383F60AD}" type="pres">
      <dgm:prSet presAssocID="{91C1FB39-0927-804E-9F38-08CFDCB6FF32}" presName="accent_2" presStyleCnt="0"/>
      <dgm:spPr/>
    </dgm:pt>
    <dgm:pt modelId="{9415AC49-9B5D-4828-8EB8-291D965120DA}" type="pres">
      <dgm:prSet presAssocID="{91C1FB39-0927-804E-9F38-08CFDCB6FF32}" presName="accentRepeatNode" presStyleLbl="solidFgAcc1" presStyleIdx="1" presStyleCnt="7"/>
      <dgm:spPr/>
    </dgm:pt>
    <dgm:pt modelId="{BABAB49C-2370-446B-8099-E2FE28F47623}" type="pres">
      <dgm:prSet presAssocID="{64453514-DE10-CC41-90F1-645F9F60D7C0}" presName="text_3" presStyleLbl="node1" presStyleIdx="2" presStyleCnt="7">
        <dgm:presLayoutVars>
          <dgm:bulletEnabled val="1"/>
        </dgm:presLayoutVars>
      </dgm:prSet>
      <dgm:spPr/>
      <dgm:t>
        <a:bodyPr/>
        <a:lstStyle/>
        <a:p>
          <a:endParaRPr lang="en-US"/>
        </a:p>
      </dgm:t>
    </dgm:pt>
    <dgm:pt modelId="{BBA59BC9-38A1-4E4B-8960-F91BD4440BDD}" type="pres">
      <dgm:prSet presAssocID="{64453514-DE10-CC41-90F1-645F9F60D7C0}" presName="accent_3" presStyleCnt="0"/>
      <dgm:spPr/>
    </dgm:pt>
    <dgm:pt modelId="{325B816E-EFAE-4A7D-97CF-91D9B8587354}" type="pres">
      <dgm:prSet presAssocID="{64453514-DE10-CC41-90F1-645F9F60D7C0}" presName="accentRepeatNode" presStyleLbl="solidFgAcc1" presStyleIdx="2" presStyleCnt="7"/>
      <dgm:spPr/>
    </dgm:pt>
    <dgm:pt modelId="{CF9902D8-C8FF-4E9E-9E20-674E2C25840D}" type="pres">
      <dgm:prSet presAssocID="{48AB519C-027F-094F-A1DF-B55707A4C318}" presName="text_4" presStyleLbl="node1" presStyleIdx="3" presStyleCnt="7">
        <dgm:presLayoutVars>
          <dgm:bulletEnabled val="1"/>
        </dgm:presLayoutVars>
      </dgm:prSet>
      <dgm:spPr/>
      <dgm:t>
        <a:bodyPr/>
        <a:lstStyle/>
        <a:p>
          <a:endParaRPr lang="en-US"/>
        </a:p>
      </dgm:t>
    </dgm:pt>
    <dgm:pt modelId="{A5473403-6F62-4C4D-A65C-E8AEFC18F171}" type="pres">
      <dgm:prSet presAssocID="{48AB519C-027F-094F-A1DF-B55707A4C318}" presName="accent_4" presStyleCnt="0"/>
      <dgm:spPr/>
    </dgm:pt>
    <dgm:pt modelId="{A0A344EB-ED42-48E0-8FCC-F30EFF9D032D}" type="pres">
      <dgm:prSet presAssocID="{48AB519C-027F-094F-A1DF-B55707A4C318}" presName="accentRepeatNode" presStyleLbl="solidFgAcc1" presStyleIdx="3" presStyleCnt="7"/>
      <dgm:spPr/>
    </dgm:pt>
    <dgm:pt modelId="{0D08EED2-9432-49D8-81DF-C8C05B018798}" type="pres">
      <dgm:prSet presAssocID="{E5DC33EE-8324-1142-8BB2-13B36735CB3D}" presName="text_5" presStyleLbl="node1" presStyleIdx="4" presStyleCnt="7">
        <dgm:presLayoutVars>
          <dgm:bulletEnabled val="1"/>
        </dgm:presLayoutVars>
      </dgm:prSet>
      <dgm:spPr/>
      <dgm:t>
        <a:bodyPr/>
        <a:lstStyle/>
        <a:p>
          <a:endParaRPr lang="en-US"/>
        </a:p>
      </dgm:t>
    </dgm:pt>
    <dgm:pt modelId="{88BDD0C6-32FB-494A-AF20-F69ABEE0DC0B}" type="pres">
      <dgm:prSet presAssocID="{E5DC33EE-8324-1142-8BB2-13B36735CB3D}" presName="accent_5" presStyleCnt="0"/>
      <dgm:spPr/>
    </dgm:pt>
    <dgm:pt modelId="{BC05CC1A-2282-4DD4-BAF2-8425868D155D}" type="pres">
      <dgm:prSet presAssocID="{E5DC33EE-8324-1142-8BB2-13B36735CB3D}" presName="accentRepeatNode" presStyleLbl="solidFgAcc1" presStyleIdx="4" presStyleCnt="7"/>
      <dgm:spPr/>
    </dgm:pt>
    <dgm:pt modelId="{2152EA85-5951-4B1F-8198-30580B7C7FEB}" type="pres">
      <dgm:prSet presAssocID="{1B489D50-4779-204C-BCC0-016C6BF5F9D0}" presName="text_6" presStyleLbl="node1" presStyleIdx="5" presStyleCnt="7">
        <dgm:presLayoutVars>
          <dgm:bulletEnabled val="1"/>
        </dgm:presLayoutVars>
      </dgm:prSet>
      <dgm:spPr/>
      <dgm:t>
        <a:bodyPr/>
        <a:lstStyle/>
        <a:p>
          <a:endParaRPr lang="en-US"/>
        </a:p>
      </dgm:t>
    </dgm:pt>
    <dgm:pt modelId="{45E40124-14BE-4495-8206-4F6E2A5C9143}" type="pres">
      <dgm:prSet presAssocID="{1B489D50-4779-204C-BCC0-016C6BF5F9D0}" presName="accent_6" presStyleCnt="0"/>
      <dgm:spPr/>
    </dgm:pt>
    <dgm:pt modelId="{667097CC-8306-47B4-9FD8-8709ED6F4264}" type="pres">
      <dgm:prSet presAssocID="{1B489D50-4779-204C-BCC0-016C6BF5F9D0}" presName="accentRepeatNode" presStyleLbl="solidFgAcc1" presStyleIdx="5" presStyleCnt="7"/>
      <dgm:spPr/>
    </dgm:pt>
    <dgm:pt modelId="{A0B412D4-87F7-4EF6-A28D-CE524EE356D2}" type="pres">
      <dgm:prSet presAssocID="{10DB22EE-5DCF-B243-9E33-BDF4F335038A}" presName="text_7" presStyleLbl="node1" presStyleIdx="6" presStyleCnt="7">
        <dgm:presLayoutVars>
          <dgm:bulletEnabled val="1"/>
        </dgm:presLayoutVars>
      </dgm:prSet>
      <dgm:spPr/>
      <dgm:t>
        <a:bodyPr/>
        <a:lstStyle/>
        <a:p>
          <a:endParaRPr lang="en-US"/>
        </a:p>
      </dgm:t>
    </dgm:pt>
    <dgm:pt modelId="{67CCD30F-44CD-4A3B-9CE4-3C88AFE54CC0}" type="pres">
      <dgm:prSet presAssocID="{10DB22EE-5DCF-B243-9E33-BDF4F335038A}" presName="accent_7" presStyleCnt="0"/>
      <dgm:spPr/>
    </dgm:pt>
    <dgm:pt modelId="{4C2263E2-DDC3-4BA2-A482-B5B9A2ACEEA0}" type="pres">
      <dgm:prSet presAssocID="{10DB22EE-5DCF-B243-9E33-BDF4F335038A}" presName="accentRepeatNode" presStyleLbl="solidFgAcc1" presStyleIdx="6" presStyleCnt="7"/>
      <dgm:spPr/>
    </dgm:pt>
  </dgm:ptLst>
  <dgm:cxnLst>
    <dgm:cxn modelId="{A9626A7D-84C6-4C97-BD98-80D1CCAC6FC7}" type="presOf" srcId="{1B489D50-4779-204C-BCC0-016C6BF5F9D0}" destId="{2152EA85-5951-4B1F-8198-30580B7C7FEB}" srcOrd="0" destOrd="0" presId="urn:microsoft.com/office/officeart/2008/layout/VerticalCurvedList"/>
    <dgm:cxn modelId="{9B00E613-8F8F-42A3-BD56-ED5DA1A870D3}" type="presOf" srcId="{0D8A73AA-9E08-D44A-9C3E-F966B8CC3AEA}" destId="{E375F003-596F-4C95-A88D-5849221BE816}" srcOrd="0" destOrd="0" presId="urn:microsoft.com/office/officeart/2008/layout/VerticalCurvedList"/>
    <dgm:cxn modelId="{2E49ECBE-1C7B-4918-9BC1-95F6A4FBBEAC}" type="presOf" srcId="{91C1FB39-0927-804E-9F38-08CFDCB6FF32}" destId="{E3A2AF60-5AE6-4CC3-BCAE-6225297877BC}" srcOrd="0" destOrd="0" presId="urn:microsoft.com/office/officeart/2008/layout/VerticalCurvedList"/>
    <dgm:cxn modelId="{AC3558E9-70FC-458B-B2A5-23CF7A186668}" type="presOf" srcId="{10DB22EE-5DCF-B243-9E33-BDF4F335038A}" destId="{A0B412D4-87F7-4EF6-A28D-CE524EE356D2}" srcOrd="0" destOrd="0" presId="urn:microsoft.com/office/officeart/2008/layout/VerticalCurvedList"/>
    <dgm:cxn modelId="{E462C3D1-D6FC-F94A-A1B7-E71876508B97}" srcId="{EA859366-A508-8B40-98DB-129B7296AE56}" destId="{E5DC33EE-8324-1142-8BB2-13B36735CB3D}" srcOrd="4" destOrd="0" parTransId="{6F715728-42D1-FF41-9FE3-03E051E57C4A}" sibTransId="{2A87A1AA-3F36-E449-B326-3AD6C8E5E7BA}"/>
    <dgm:cxn modelId="{CABE2664-55C7-E94F-ADC5-1970C6B04569}" srcId="{EA859366-A508-8B40-98DB-129B7296AE56}" destId="{91C1FB39-0927-804E-9F38-08CFDCB6FF32}" srcOrd="1" destOrd="0" parTransId="{A73E8FEA-82F4-E247-8A72-3990D9876962}" sibTransId="{ADE168FF-D82D-524A-8328-8D9E41EEACB1}"/>
    <dgm:cxn modelId="{5ACE265A-BFA5-D742-9932-5EDBA3609375}" srcId="{EA859366-A508-8B40-98DB-129B7296AE56}" destId="{277797C2-1C72-B24C-9C49-A1151A354D50}" srcOrd="0" destOrd="0" parTransId="{7879CE3D-FBAF-1348-9A7D-3EAE26252667}" sibTransId="{0D8A73AA-9E08-D44A-9C3E-F966B8CC3AEA}"/>
    <dgm:cxn modelId="{059309C5-BFEB-7A42-8553-41B77116E2DE}" srcId="{EA859366-A508-8B40-98DB-129B7296AE56}" destId="{64453514-DE10-CC41-90F1-645F9F60D7C0}" srcOrd="2" destOrd="0" parTransId="{51B2D2FF-3784-B447-B5C9-638FF7D8C7A3}" sibTransId="{5FBA98F3-9CC1-8F49-8E13-C0303C545160}"/>
    <dgm:cxn modelId="{BB68950E-1B98-804F-8810-6BC581CC477A}" srcId="{EA859366-A508-8B40-98DB-129B7296AE56}" destId="{48AB519C-027F-094F-A1DF-B55707A4C318}" srcOrd="3" destOrd="0" parTransId="{70AC11ED-8D88-4A46-A909-BB9B1B6DE92F}" sibTransId="{BB0BFC28-A3D4-AD4C-A343-836E5B766507}"/>
    <dgm:cxn modelId="{72CA271E-477C-A040-96CF-A9795EBDF465}" srcId="{EA859366-A508-8B40-98DB-129B7296AE56}" destId="{10DB22EE-5DCF-B243-9E33-BDF4F335038A}" srcOrd="6" destOrd="0" parTransId="{AC965097-DE96-274B-BED8-D862CAECFC34}" sibTransId="{E3DA54D0-9D0A-8648-B345-4D967464A2FE}"/>
    <dgm:cxn modelId="{6711A286-6A7B-4EF2-A2A7-6DA6F07972D9}" type="presOf" srcId="{64453514-DE10-CC41-90F1-645F9F60D7C0}" destId="{BABAB49C-2370-446B-8099-E2FE28F47623}" srcOrd="0" destOrd="0" presId="urn:microsoft.com/office/officeart/2008/layout/VerticalCurvedList"/>
    <dgm:cxn modelId="{4AE5201B-BFA7-45B3-B6BC-4479D0A629D8}" type="presOf" srcId="{277797C2-1C72-B24C-9C49-A1151A354D50}" destId="{78A23A02-EF78-4829-AD97-8AA327F79F99}" srcOrd="0" destOrd="0" presId="urn:microsoft.com/office/officeart/2008/layout/VerticalCurvedList"/>
    <dgm:cxn modelId="{509B8908-CD0E-2F4F-AA27-4F6924B42A1C}" srcId="{EA859366-A508-8B40-98DB-129B7296AE56}" destId="{1B489D50-4779-204C-BCC0-016C6BF5F9D0}" srcOrd="5" destOrd="0" parTransId="{63919BE3-1ECC-D647-8EA2-F34D6FFB290E}" sibTransId="{3B222BA4-CB5A-084E-8476-CD4309E891E0}"/>
    <dgm:cxn modelId="{B2CD5068-73DA-456A-8975-F8D78457F784}" type="presOf" srcId="{E5DC33EE-8324-1142-8BB2-13B36735CB3D}" destId="{0D08EED2-9432-49D8-81DF-C8C05B018798}" srcOrd="0" destOrd="0" presId="urn:microsoft.com/office/officeart/2008/layout/VerticalCurvedList"/>
    <dgm:cxn modelId="{4CA1A8EE-F5E6-4D04-86BD-15D80FF93AF9}" type="presOf" srcId="{EA859366-A508-8B40-98DB-129B7296AE56}" destId="{D8293F5F-81AE-49AF-BDA1-5DF173CFC931}" srcOrd="0" destOrd="0" presId="urn:microsoft.com/office/officeart/2008/layout/VerticalCurvedList"/>
    <dgm:cxn modelId="{390A0B18-FFE9-416A-A230-1CCB0A5EFCF3}" type="presOf" srcId="{48AB519C-027F-094F-A1DF-B55707A4C318}" destId="{CF9902D8-C8FF-4E9E-9E20-674E2C25840D}" srcOrd="0" destOrd="0" presId="urn:microsoft.com/office/officeart/2008/layout/VerticalCurvedList"/>
    <dgm:cxn modelId="{871815B9-B575-4041-AF48-4871BEF2F884}" type="presParOf" srcId="{D8293F5F-81AE-49AF-BDA1-5DF173CFC931}" destId="{E579D046-2883-40A3-9B7E-CC1E20C63043}" srcOrd="0" destOrd="0" presId="urn:microsoft.com/office/officeart/2008/layout/VerticalCurvedList"/>
    <dgm:cxn modelId="{3D79973D-4151-4BAF-93E8-1CF448104A88}" type="presParOf" srcId="{E579D046-2883-40A3-9B7E-CC1E20C63043}" destId="{CE541C9F-8D44-4120-A128-886F5F44A0D3}" srcOrd="0" destOrd="0" presId="urn:microsoft.com/office/officeart/2008/layout/VerticalCurvedList"/>
    <dgm:cxn modelId="{2A48EB12-3009-4518-849E-B90F3F169E2E}" type="presParOf" srcId="{CE541C9F-8D44-4120-A128-886F5F44A0D3}" destId="{93216EBD-AC0D-4CD2-962C-BB825BBC600D}" srcOrd="0" destOrd="0" presId="urn:microsoft.com/office/officeart/2008/layout/VerticalCurvedList"/>
    <dgm:cxn modelId="{5D9983C5-F20D-4603-8239-A2F3E31AF8CC}" type="presParOf" srcId="{CE541C9F-8D44-4120-A128-886F5F44A0D3}" destId="{E375F003-596F-4C95-A88D-5849221BE816}" srcOrd="1" destOrd="0" presId="urn:microsoft.com/office/officeart/2008/layout/VerticalCurvedList"/>
    <dgm:cxn modelId="{326457C1-41FB-45A6-A96F-502A3F6DA83D}" type="presParOf" srcId="{CE541C9F-8D44-4120-A128-886F5F44A0D3}" destId="{85182BB6-9ECB-4600-B102-AE336FA7067D}" srcOrd="2" destOrd="0" presId="urn:microsoft.com/office/officeart/2008/layout/VerticalCurvedList"/>
    <dgm:cxn modelId="{D0C6445A-69FB-4653-8BCB-7237FE8AE51F}" type="presParOf" srcId="{CE541C9F-8D44-4120-A128-886F5F44A0D3}" destId="{6DBA2311-6339-4279-8F51-1FED64359B2C}" srcOrd="3" destOrd="0" presId="urn:microsoft.com/office/officeart/2008/layout/VerticalCurvedList"/>
    <dgm:cxn modelId="{6F2F5EA0-128B-4206-88CB-CDCBB41F8114}" type="presParOf" srcId="{E579D046-2883-40A3-9B7E-CC1E20C63043}" destId="{78A23A02-EF78-4829-AD97-8AA327F79F99}" srcOrd="1" destOrd="0" presId="urn:microsoft.com/office/officeart/2008/layout/VerticalCurvedList"/>
    <dgm:cxn modelId="{02CD1081-FE2C-494C-9370-BA4E8D25A2B7}" type="presParOf" srcId="{E579D046-2883-40A3-9B7E-CC1E20C63043}" destId="{2DB16E79-E9B8-4F54-8CC3-E10A3B0D2FA9}" srcOrd="2" destOrd="0" presId="urn:microsoft.com/office/officeart/2008/layout/VerticalCurvedList"/>
    <dgm:cxn modelId="{ABAAE841-C332-4702-AB82-3C91EF76512D}" type="presParOf" srcId="{2DB16E79-E9B8-4F54-8CC3-E10A3B0D2FA9}" destId="{700AB7FA-BCF3-4D8C-9F8A-1C2B3E9E4624}" srcOrd="0" destOrd="0" presId="urn:microsoft.com/office/officeart/2008/layout/VerticalCurvedList"/>
    <dgm:cxn modelId="{71B9D8B2-D3D9-4E8F-B160-189ABC4172A1}" type="presParOf" srcId="{E579D046-2883-40A3-9B7E-CC1E20C63043}" destId="{E3A2AF60-5AE6-4CC3-BCAE-6225297877BC}" srcOrd="3" destOrd="0" presId="urn:microsoft.com/office/officeart/2008/layout/VerticalCurvedList"/>
    <dgm:cxn modelId="{549D94C2-EB98-4B58-855C-6BB90B89FAAB}" type="presParOf" srcId="{E579D046-2883-40A3-9B7E-CC1E20C63043}" destId="{50E7F1C7-7037-4CEC-9312-E41C383F60AD}" srcOrd="4" destOrd="0" presId="urn:microsoft.com/office/officeart/2008/layout/VerticalCurvedList"/>
    <dgm:cxn modelId="{8A21F721-ABAD-46D0-AE43-916A6981B0C5}" type="presParOf" srcId="{50E7F1C7-7037-4CEC-9312-E41C383F60AD}" destId="{9415AC49-9B5D-4828-8EB8-291D965120DA}" srcOrd="0" destOrd="0" presId="urn:microsoft.com/office/officeart/2008/layout/VerticalCurvedList"/>
    <dgm:cxn modelId="{65653DE9-0998-42A6-BFC5-164831D1E0BA}" type="presParOf" srcId="{E579D046-2883-40A3-9B7E-CC1E20C63043}" destId="{BABAB49C-2370-446B-8099-E2FE28F47623}" srcOrd="5" destOrd="0" presId="urn:microsoft.com/office/officeart/2008/layout/VerticalCurvedList"/>
    <dgm:cxn modelId="{0BD84260-EDB4-4100-9D80-B6892EA9816C}" type="presParOf" srcId="{E579D046-2883-40A3-9B7E-CC1E20C63043}" destId="{BBA59BC9-38A1-4E4B-8960-F91BD4440BDD}" srcOrd="6" destOrd="0" presId="urn:microsoft.com/office/officeart/2008/layout/VerticalCurvedList"/>
    <dgm:cxn modelId="{430AC9DD-D9FE-421C-96F0-35A5AB845534}" type="presParOf" srcId="{BBA59BC9-38A1-4E4B-8960-F91BD4440BDD}" destId="{325B816E-EFAE-4A7D-97CF-91D9B8587354}" srcOrd="0" destOrd="0" presId="urn:microsoft.com/office/officeart/2008/layout/VerticalCurvedList"/>
    <dgm:cxn modelId="{3C68F1CF-6707-4E58-9D14-BEF9F27D28E0}" type="presParOf" srcId="{E579D046-2883-40A3-9B7E-CC1E20C63043}" destId="{CF9902D8-C8FF-4E9E-9E20-674E2C25840D}" srcOrd="7" destOrd="0" presId="urn:microsoft.com/office/officeart/2008/layout/VerticalCurvedList"/>
    <dgm:cxn modelId="{210E0E64-EE37-4C73-807B-8B90D909F2AF}" type="presParOf" srcId="{E579D046-2883-40A3-9B7E-CC1E20C63043}" destId="{A5473403-6F62-4C4D-A65C-E8AEFC18F171}" srcOrd="8" destOrd="0" presId="urn:microsoft.com/office/officeart/2008/layout/VerticalCurvedList"/>
    <dgm:cxn modelId="{96D5231F-F885-4B63-9125-9F5803D290F3}" type="presParOf" srcId="{A5473403-6F62-4C4D-A65C-E8AEFC18F171}" destId="{A0A344EB-ED42-48E0-8FCC-F30EFF9D032D}" srcOrd="0" destOrd="0" presId="urn:microsoft.com/office/officeart/2008/layout/VerticalCurvedList"/>
    <dgm:cxn modelId="{FA951317-9ECE-4182-9715-5D863C1D5A14}" type="presParOf" srcId="{E579D046-2883-40A3-9B7E-CC1E20C63043}" destId="{0D08EED2-9432-49D8-81DF-C8C05B018798}" srcOrd="9" destOrd="0" presId="urn:microsoft.com/office/officeart/2008/layout/VerticalCurvedList"/>
    <dgm:cxn modelId="{2957BD3C-EA02-474C-8C42-C1D1863D65F0}" type="presParOf" srcId="{E579D046-2883-40A3-9B7E-CC1E20C63043}" destId="{88BDD0C6-32FB-494A-AF20-F69ABEE0DC0B}" srcOrd="10" destOrd="0" presId="urn:microsoft.com/office/officeart/2008/layout/VerticalCurvedList"/>
    <dgm:cxn modelId="{EA4FEDC8-720B-4AE5-B27A-6F102202D5BC}" type="presParOf" srcId="{88BDD0C6-32FB-494A-AF20-F69ABEE0DC0B}" destId="{BC05CC1A-2282-4DD4-BAF2-8425868D155D}" srcOrd="0" destOrd="0" presId="urn:microsoft.com/office/officeart/2008/layout/VerticalCurvedList"/>
    <dgm:cxn modelId="{981DDE01-F606-40E3-922C-F2E91849DB3C}" type="presParOf" srcId="{E579D046-2883-40A3-9B7E-CC1E20C63043}" destId="{2152EA85-5951-4B1F-8198-30580B7C7FEB}" srcOrd="11" destOrd="0" presId="urn:microsoft.com/office/officeart/2008/layout/VerticalCurvedList"/>
    <dgm:cxn modelId="{F8988295-8063-4F82-9429-3720E07A1F54}" type="presParOf" srcId="{E579D046-2883-40A3-9B7E-CC1E20C63043}" destId="{45E40124-14BE-4495-8206-4F6E2A5C9143}" srcOrd="12" destOrd="0" presId="urn:microsoft.com/office/officeart/2008/layout/VerticalCurvedList"/>
    <dgm:cxn modelId="{653EABE3-A9D6-49CA-A83C-61FA449ED8E4}" type="presParOf" srcId="{45E40124-14BE-4495-8206-4F6E2A5C9143}" destId="{667097CC-8306-47B4-9FD8-8709ED6F4264}" srcOrd="0" destOrd="0" presId="urn:microsoft.com/office/officeart/2008/layout/VerticalCurvedList"/>
    <dgm:cxn modelId="{453189F8-5EDB-4D09-9E36-382B851D4D19}" type="presParOf" srcId="{E579D046-2883-40A3-9B7E-CC1E20C63043}" destId="{A0B412D4-87F7-4EF6-A28D-CE524EE356D2}" srcOrd="13" destOrd="0" presId="urn:microsoft.com/office/officeart/2008/layout/VerticalCurvedList"/>
    <dgm:cxn modelId="{6348F92D-AAE2-45B9-81D0-5231D4F32603}" type="presParOf" srcId="{E579D046-2883-40A3-9B7E-CC1E20C63043}" destId="{67CCD30F-44CD-4A3B-9CE4-3C88AFE54CC0}" srcOrd="14" destOrd="0" presId="urn:microsoft.com/office/officeart/2008/layout/VerticalCurvedList"/>
    <dgm:cxn modelId="{C30911AD-B264-4718-9CB8-B113581D8DA2}" type="presParOf" srcId="{67CCD30F-44CD-4A3B-9CE4-3C88AFE54CC0}" destId="{4C2263E2-DDC3-4BA2-A482-B5B9A2ACEE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5F003-596F-4C95-A88D-5849221BE816}">
      <dsp:nvSpPr>
        <dsp:cNvPr id="0" name=""/>
        <dsp:cNvSpPr/>
      </dsp:nvSpPr>
      <dsp:spPr>
        <a:xfrm>
          <a:off x="-6081226" y="-931086"/>
          <a:ext cx="7244068" cy="7244068"/>
        </a:xfrm>
        <a:prstGeom prst="blockArc">
          <a:avLst>
            <a:gd name="adj1" fmla="val 18900000"/>
            <a:gd name="adj2" fmla="val 2700000"/>
            <a:gd name="adj3" fmla="val 29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A23A02-EF78-4829-AD97-8AA327F79F99}">
      <dsp:nvSpPr>
        <dsp:cNvPr id="0" name=""/>
        <dsp:cNvSpPr/>
      </dsp:nvSpPr>
      <dsp:spPr>
        <a:xfrm>
          <a:off x="377540" y="244660"/>
          <a:ext cx="10836919" cy="489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228"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BPG Arial" panose="020B0604020202020204" pitchFamily="34" charset="0"/>
            </a:rPr>
            <a:t>Target groups and stages of coverage</a:t>
          </a:r>
        </a:p>
      </dsp:txBody>
      <dsp:txXfrm>
        <a:off x="377540" y="244660"/>
        <a:ext cx="10836919" cy="489106"/>
      </dsp:txXfrm>
    </dsp:sp>
    <dsp:sp modelId="{700AB7FA-BCF3-4D8C-9F8A-1C2B3E9E4624}">
      <dsp:nvSpPr>
        <dsp:cNvPr id="0" name=""/>
        <dsp:cNvSpPr/>
      </dsp:nvSpPr>
      <dsp:spPr>
        <a:xfrm>
          <a:off x="71848" y="183522"/>
          <a:ext cx="611383" cy="6113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2AF60-5AE6-4CC3-BCAE-6225297877BC}">
      <dsp:nvSpPr>
        <dsp:cNvPr id="0" name=""/>
        <dsp:cNvSpPr/>
      </dsp:nvSpPr>
      <dsp:spPr>
        <a:xfrm>
          <a:off x="820470" y="978751"/>
          <a:ext cx="10393989" cy="489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228"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BPG Arial" panose="020B0604020202020204" pitchFamily="34" charset="0"/>
            </a:rPr>
            <a:t>Potential candidate vaccines and selection criteria</a:t>
          </a:r>
        </a:p>
      </dsp:txBody>
      <dsp:txXfrm>
        <a:off x="820470" y="978751"/>
        <a:ext cx="10393989" cy="489106"/>
      </dsp:txXfrm>
    </dsp:sp>
    <dsp:sp modelId="{9415AC49-9B5D-4828-8EB8-291D965120DA}">
      <dsp:nvSpPr>
        <dsp:cNvPr id="0" name=""/>
        <dsp:cNvSpPr/>
      </dsp:nvSpPr>
      <dsp:spPr>
        <a:xfrm>
          <a:off x="514778" y="917613"/>
          <a:ext cx="611383" cy="6113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BAB49C-2370-446B-8099-E2FE28F47623}">
      <dsp:nvSpPr>
        <dsp:cNvPr id="0" name=""/>
        <dsp:cNvSpPr/>
      </dsp:nvSpPr>
      <dsp:spPr>
        <a:xfrm>
          <a:off x="1063193" y="1712304"/>
          <a:ext cx="10151266" cy="489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228"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BPG Arial" panose="020B0604020202020204" pitchFamily="34" charset="0"/>
            </a:rPr>
            <a:t>Organization and logistics of vaccine delivery to population groups</a:t>
          </a:r>
        </a:p>
      </dsp:txBody>
      <dsp:txXfrm>
        <a:off x="1063193" y="1712304"/>
        <a:ext cx="10151266" cy="489106"/>
      </dsp:txXfrm>
    </dsp:sp>
    <dsp:sp modelId="{325B816E-EFAE-4A7D-97CF-91D9B8587354}">
      <dsp:nvSpPr>
        <dsp:cNvPr id="0" name=""/>
        <dsp:cNvSpPr/>
      </dsp:nvSpPr>
      <dsp:spPr>
        <a:xfrm>
          <a:off x="757501" y="1651165"/>
          <a:ext cx="611383" cy="6113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902D8-C8FF-4E9E-9E20-674E2C25840D}">
      <dsp:nvSpPr>
        <dsp:cNvPr id="0" name=""/>
        <dsp:cNvSpPr/>
      </dsp:nvSpPr>
      <dsp:spPr>
        <a:xfrm>
          <a:off x="1140692" y="2446394"/>
          <a:ext cx="10073766" cy="489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228"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BPG Arial" panose="020B0604020202020204" pitchFamily="34" charset="0"/>
            </a:rPr>
            <a:t>Preparation</a:t>
          </a:r>
          <a:r>
            <a:rPr lang="ka-GE" sz="1800" kern="1200" dirty="0">
              <a:latin typeface="+mn-lt"/>
              <a:cs typeface="BPG Arial" panose="020B0604020202020204" pitchFamily="34" charset="0"/>
            </a:rPr>
            <a:t>:</a:t>
          </a:r>
          <a:r>
            <a:rPr lang="en-US" sz="1800" kern="1200" dirty="0">
              <a:latin typeface="+mn-lt"/>
              <a:cs typeface="BPG Arial" panose="020B0604020202020204" pitchFamily="34" charset="0"/>
            </a:rPr>
            <a:t> Training, Vaccine Safety Surveillance and Information Systems</a:t>
          </a:r>
        </a:p>
      </dsp:txBody>
      <dsp:txXfrm>
        <a:off x="1140692" y="2446394"/>
        <a:ext cx="10073766" cy="489106"/>
      </dsp:txXfrm>
    </dsp:sp>
    <dsp:sp modelId="{A0A344EB-ED42-48E0-8FCC-F30EFF9D032D}">
      <dsp:nvSpPr>
        <dsp:cNvPr id="0" name=""/>
        <dsp:cNvSpPr/>
      </dsp:nvSpPr>
      <dsp:spPr>
        <a:xfrm>
          <a:off x="835001" y="2385256"/>
          <a:ext cx="611383" cy="6113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08EED2-9432-49D8-81DF-C8C05B018798}">
      <dsp:nvSpPr>
        <dsp:cNvPr id="0" name=""/>
        <dsp:cNvSpPr/>
      </dsp:nvSpPr>
      <dsp:spPr>
        <a:xfrm>
          <a:off x="1063193" y="3180485"/>
          <a:ext cx="10151266" cy="489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228"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BPG Arial" panose="020B0604020202020204" pitchFamily="34" charset="0"/>
            </a:rPr>
            <a:t>Communication priorities- demand generation</a:t>
          </a:r>
        </a:p>
      </dsp:txBody>
      <dsp:txXfrm>
        <a:off x="1063193" y="3180485"/>
        <a:ext cx="10151266" cy="489106"/>
      </dsp:txXfrm>
    </dsp:sp>
    <dsp:sp modelId="{BC05CC1A-2282-4DD4-BAF2-8425868D155D}">
      <dsp:nvSpPr>
        <dsp:cNvPr id="0" name=""/>
        <dsp:cNvSpPr/>
      </dsp:nvSpPr>
      <dsp:spPr>
        <a:xfrm>
          <a:off x="757501" y="3119346"/>
          <a:ext cx="611383" cy="6113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52EA85-5951-4B1F-8198-30580B7C7FEB}">
      <dsp:nvSpPr>
        <dsp:cNvPr id="0" name=""/>
        <dsp:cNvSpPr/>
      </dsp:nvSpPr>
      <dsp:spPr>
        <a:xfrm>
          <a:off x="820470" y="3914037"/>
          <a:ext cx="10393989" cy="489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228"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BPG Arial" panose="020B0604020202020204" pitchFamily="34" charset="0"/>
            </a:rPr>
            <a:t>Required</a:t>
          </a:r>
          <a:r>
            <a:rPr lang="en-US" sz="1800" kern="1200" baseline="0" dirty="0">
              <a:latin typeface="+mn-lt"/>
              <a:cs typeface="BPG Arial" panose="020B0604020202020204" pitchFamily="34" charset="0"/>
            </a:rPr>
            <a:t> financial resources</a:t>
          </a:r>
          <a:endParaRPr lang="en-US" sz="1800" kern="1200" dirty="0">
            <a:latin typeface="+mn-lt"/>
            <a:cs typeface="BPG Arial" panose="020B0604020202020204" pitchFamily="34" charset="0"/>
          </a:endParaRPr>
        </a:p>
      </dsp:txBody>
      <dsp:txXfrm>
        <a:off x="820470" y="3914037"/>
        <a:ext cx="10393989" cy="489106"/>
      </dsp:txXfrm>
    </dsp:sp>
    <dsp:sp modelId="{667097CC-8306-47B4-9FD8-8709ED6F4264}">
      <dsp:nvSpPr>
        <dsp:cNvPr id="0" name=""/>
        <dsp:cNvSpPr/>
      </dsp:nvSpPr>
      <dsp:spPr>
        <a:xfrm>
          <a:off x="514778" y="3852899"/>
          <a:ext cx="611383" cy="6113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B412D4-87F7-4EF6-A28D-CE524EE356D2}">
      <dsp:nvSpPr>
        <dsp:cNvPr id="0" name=""/>
        <dsp:cNvSpPr/>
      </dsp:nvSpPr>
      <dsp:spPr>
        <a:xfrm>
          <a:off x="377540" y="4648128"/>
          <a:ext cx="10836919" cy="489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228" tIns="45720" rIns="45720" bIns="45720" numCol="1" spcCol="1270" anchor="ctr" anchorCtr="0">
          <a:noAutofit/>
        </a:bodyPr>
        <a:lstStyle/>
        <a:p>
          <a:pPr lvl="0" algn="l" defTabSz="800100">
            <a:lnSpc>
              <a:spcPct val="90000"/>
            </a:lnSpc>
            <a:spcBef>
              <a:spcPct val="0"/>
            </a:spcBef>
            <a:spcAft>
              <a:spcPct val="35000"/>
            </a:spcAft>
          </a:pPr>
          <a:r>
            <a:rPr lang="en-US" sz="1800" kern="1200" dirty="0">
              <a:latin typeface="+mn-lt"/>
              <a:cs typeface="BPG Arial" panose="020B0604020202020204" pitchFamily="34" charset="0"/>
            </a:rPr>
            <a:t>Management of the vaccination program </a:t>
          </a:r>
        </a:p>
      </dsp:txBody>
      <dsp:txXfrm>
        <a:off x="377540" y="4648128"/>
        <a:ext cx="10836919" cy="489106"/>
      </dsp:txXfrm>
    </dsp:sp>
    <dsp:sp modelId="{4C2263E2-DDC3-4BA2-A482-B5B9A2ACEEA0}">
      <dsp:nvSpPr>
        <dsp:cNvPr id="0" name=""/>
        <dsp:cNvSpPr/>
      </dsp:nvSpPr>
      <dsp:spPr>
        <a:xfrm>
          <a:off x="71848" y="4586989"/>
          <a:ext cx="611383" cy="6113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0.27738</cdr:x>
      <cdr:y>0.19326</cdr:y>
    </cdr:from>
    <cdr:to>
      <cdr:x>0.44042</cdr:x>
      <cdr:y>0.26582</cdr:y>
    </cdr:to>
    <cdr:sp macro="" textlink="">
      <cdr:nvSpPr>
        <cdr:cNvPr id="3" name="TextBox 2">
          <a:extLst xmlns:a="http://schemas.openxmlformats.org/drawingml/2006/main">
            <a:ext uri="{FF2B5EF4-FFF2-40B4-BE49-F238E27FC236}">
              <a16:creationId xmlns:a16="http://schemas.microsoft.com/office/drawing/2014/main" id="{B5EFDFE1-ACAF-EF4F-80AE-B73E0199DD19}"/>
            </a:ext>
          </a:extLst>
        </cdr:cNvPr>
        <cdr:cNvSpPr txBox="1"/>
      </cdr:nvSpPr>
      <cdr:spPr>
        <a:xfrm xmlns:a="http://schemas.openxmlformats.org/drawingml/2006/main">
          <a:off x="1416124" y="821932"/>
          <a:ext cx="832384" cy="30859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dirty="0">
              <a:latin typeface="BPG Arial" panose="020B0604020202020204" pitchFamily="34" charset="0"/>
              <a:cs typeface="BPG Arial" panose="020B0604020202020204" pitchFamily="34" charset="0"/>
            </a:rPr>
            <a:t>I-A phase</a:t>
          </a:r>
        </a:p>
      </cdr:txBody>
    </cdr:sp>
  </cdr:relSizeAnchor>
  <cdr:relSizeAnchor xmlns:cdr="http://schemas.openxmlformats.org/drawingml/2006/chartDrawing">
    <cdr:from>
      <cdr:x>0.4476</cdr:x>
      <cdr:y>0.1957</cdr:y>
    </cdr:from>
    <cdr:to>
      <cdr:x>0.61064</cdr:x>
      <cdr:y>0.26827</cdr:y>
    </cdr:to>
    <cdr:sp macro="" textlink="">
      <cdr:nvSpPr>
        <cdr:cNvPr id="4" name="TextBox 3">
          <a:extLst xmlns:a="http://schemas.openxmlformats.org/drawingml/2006/main">
            <a:ext uri="{FF2B5EF4-FFF2-40B4-BE49-F238E27FC236}">
              <a16:creationId xmlns:a16="http://schemas.microsoft.com/office/drawing/2014/main" id="{E1F983DF-DB04-B94B-95E9-05ACA39EF13C}"/>
            </a:ext>
          </a:extLst>
        </cdr:cNvPr>
        <cdr:cNvSpPr txBox="1"/>
      </cdr:nvSpPr>
      <cdr:spPr>
        <a:xfrm xmlns:a="http://schemas.openxmlformats.org/drawingml/2006/main">
          <a:off x="2285192" y="832279"/>
          <a:ext cx="832384" cy="30863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dirty="0">
              <a:latin typeface="BPG Arial" panose="020B0604020202020204" pitchFamily="34" charset="0"/>
              <a:cs typeface="BPG Arial" panose="020B0604020202020204" pitchFamily="34" charset="0"/>
            </a:rPr>
            <a:t>I-B phase</a:t>
          </a:r>
        </a:p>
      </cdr:txBody>
    </cdr:sp>
  </cdr:relSizeAnchor>
  <cdr:relSizeAnchor xmlns:cdr="http://schemas.openxmlformats.org/drawingml/2006/chartDrawing">
    <cdr:from>
      <cdr:x>0.61162</cdr:x>
      <cdr:y>0.19502</cdr:y>
    </cdr:from>
    <cdr:to>
      <cdr:x>0.77466</cdr:x>
      <cdr:y>0.26758</cdr:y>
    </cdr:to>
    <cdr:sp macro="" textlink="">
      <cdr:nvSpPr>
        <cdr:cNvPr id="5" name="TextBox 4">
          <a:extLst xmlns:a="http://schemas.openxmlformats.org/drawingml/2006/main">
            <a:ext uri="{FF2B5EF4-FFF2-40B4-BE49-F238E27FC236}">
              <a16:creationId xmlns:a16="http://schemas.microsoft.com/office/drawing/2014/main" id="{164B80C6-D0D5-F247-90D4-1B5528A84A5A}"/>
            </a:ext>
          </a:extLst>
        </cdr:cNvPr>
        <cdr:cNvSpPr txBox="1"/>
      </cdr:nvSpPr>
      <cdr:spPr>
        <a:xfrm xmlns:a="http://schemas.openxmlformats.org/drawingml/2006/main">
          <a:off x="3122554" y="829415"/>
          <a:ext cx="832384" cy="30859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dirty="0">
              <a:latin typeface="BPG Arial" panose="020B0604020202020204" pitchFamily="34" charset="0"/>
              <a:cs typeface="BPG Arial" panose="020B0604020202020204" pitchFamily="34" charset="0"/>
            </a:rPr>
            <a:t>II phase</a:t>
          </a:r>
        </a:p>
      </cdr:txBody>
    </cdr:sp>
  </cdr:relSizeAnchor>
  <cdr:relSizeAnchor xmlns:cdr="http://schemas.openxmlformats.org/drawingml/2006/chartDrawing">
    <cdr:from>
      <cdr:x>0.80531</cdr:x>
      <cdr:y>0.19863</cdr:y>
    </cdr:from>
    <cdr:to>
      <cdr:x>0.96836</cdr:x>
      <cdr:y>0.27119</cdr:y>
    </cdr:to>
    <cdr:sp macro="" textlink="">
      <cdr:nvSpPr>
        <cdr:cNvPr id="6" name="TextBox 5">
          <a:extLst xmlns:a="http://schemas.openxmlformats.org/drawingml/2006/main">
            <a:ext uri="{FF2B5EF4-FFF2-40B4-BE49-F238E27FC236}">
              <a16:creationId xmlns:a16="http://schemas.microsoft.com/office/drawing/2014/main" id="{6EEC3234-D3F1-2741-AF1C-0ACC6A3993BF}"/>
            </a:ext>
          </a:extLst>
        </cdr:cNvPr>
        <cdr:cNvSpPr txBox="1"/>
      </cdr:nvSpPr>
      <cdr:spPr>
        <a:xfrm xmlns:a="http://schemas.openxmlformats.org/drawingml/2006/main">
          <a:off x="4111443" y="844776"/>
          <a:ext cx="832435" cy="30859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dirty="0">
              <a:latin typeface="BPG Arial" panose="020B0604020202020204" pitchFamily="34" charset="0"/>
              <a:cs typeface="BPG Arial" panose="020B0604020202020204" pitchFamily="34" charset="0"/>
            </a:rPr>
            <a:t>III phase</a:t>
          </a:r>
        </a:p>
      </cdr:txBody>
    </cdr:sp>
  </cdr:relSizeAnchor>
</c:userShapes>
</file>

<file path=ppt/drawings/drawing2.xml><?xml version="1.0" encoding="utf-8"?>
<c:userShapes xmlns:c="http://schemas.openxmlformats.org/drawingml/2006/chart">
  <cdr:relSizeAnchor xmlns:cdr="http://schemas.openxmlformats.org/drawingml/2006/chartDrawing">
    <cdr:from>
      <cdr:x>0.12154</cdr:x>
      <cdr:y>0.27961</cdr:y>
    </cdr:from>
    <cdr:to>
      <cdr:x>0.93812</cdr:x>
      <cdr:y>0.36355</cdr:y>
    </cdr:to>
    <cdr:grpSp>
      <cdr:nvGrpSpPr>
        <cdr:cNvPr id="2" name="Group 1">
          <a:extLst xmlns:a="http://schemas.openxmlformats.org/drawingml/2006/main">
            <a:ext uri="{FF2B5EF4-FFF2-40B4-BE49-F238E27FC236}">
              <a16:creationId xmlns:a16="http://schemas.microsoft.com/office/drawing/2014/main" id="{CC2AC591-1A07-9440-8B90-2D3E18CC9F9A}"/>
            </a:ext>
          </a:extLst>
        </cdr:cNvPr>
        <cdr:cNvGrpSpPr/>
      </cdr:nvGrpSpPr>
      <cdr:grpSpPr>
        <a:xfrm xmlns:a="http://schemas.openxmlformats.org/drawingml/2006/main">
          <a:off x="620510" y="1189157"/>
          <a:ext cx="4168968" cy="356989"/>
          <a:chOff x="620489" y="797254"/>
          <a:chExt cx="4168997" cy="357005"/>
        </a:xfrm>
      </cdr:grpSpPr>
      <cdr:sp macro="" textlink="">
        <cdr:nvSpPr>
          <cdr:cNvPr id="3" name="TextBox 2">
            <a:extLst xmlns:a="http://schemas.openxmlformats.org/drawingml/2006/main">
              <a:ext uri="{FF2B5EF4-FFF2-40B4-BE49-F238E27FC236}">
                <a16:creationId xmlns:a16="http://schemas.microsoft.com/office/drawing/2014/main" id="{B5EFDFE1-ACAF-EF4F-80AE-B73E0199DD19}"/>
              </a:ext>
            </a:extLst>
          </cdr:cNvPr>
          <cdr:cNvSpPr txBox="1"/>
        </cdr:nvSpPr>
        <cdr:spPr>
          <a:xfrm xmlns:a="http://schemas.openxmlformats.org/drawingml/2006/main">
            <a:off x="620489" y="845668"/>
            <a:ext cx="832384" cy="30859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dirty="0">
                <a:latin typeface="BPG Arial" panose="020B0604020202020204" pitchFamily="34" charset="0"/>
                <a:cs typeface="BPG Arial" panose="020B0604020202020204" pitchFamily="34" charset="0"/>
              </a:rPr>
              <a:t>I-A phase</a:t>
            </a:r>
          </a:p>
        </cdr:txBody>
      </cdr:sp>
      <cdr:sp macro="" textlink="">
        <cdr:nvSpPr>
          <cdr:cNvPr id="4" name="TextBox 3">
            <a:extLst xmlns:a="http://schemas.openxmlformats.org/drawingml/2006/main">
              <a:ext uri="{FF2B5EF4-FFF2-40B4-BE49-F238E27FC236}">
                <a16:creationId xmlns:a16="http://schemas.microsoft.com/office/drawing/2014/main" id="{E1F983DF-DB04-B94B-95E9-05ACA39EF13C}"/>
              </a:ext>
            </a:extLst>
          </cdr:cNvPr>
          <cdr:cNvSpPr txBox="1"/>
        </cdr:nvSpPr>
        <cdr:spPr>
          <a:xfrm xmlns:a="http://schemas.openxmlformats.org/drawingml/2006/main">
            <a:off x="1728728" y="832295"/>
            <a:ext cx="832384" cy="30863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dirty="0">
                <a:latin typeface="BPG Arial" panose="020B0604020202020204" pitchFamily="34" charset="0"/>
                <a:cs typeface="BPG Arial" panose="020B0604020202020204" pitchFamily="34" charset="0"/>
              </a:rPr>
              <a:t>I-B phase</a:t>
            </a:r>
          </a:p>
        </cdr:txBody>
      </cdr:sp>
      <cdr:sp macro="" textlink="">
        <cdr:nvSpPr>
          <cdr:cNvPr id="5" name="TextBox 4">
            <a:extLst xmlns:a="http://schemas.openxmlformats.org/drawingml/2006/main">
              <a:ext uri="{FF2B5EF4-FFF2-40B4-BE49-F238E27FC236}">
                <a16:creationId xmlns:a16="http://schemas.microsoft.com/office/drawing/2014/main" id="{164B80C6-D0D5-F247-90D4-1B5528A84A5A}"/>
              </a:ext>
            </a:extLst>
          </cdr:cNvPr>
          <cdr:cNvSpPr txBox="1"/>
        </cdr:nvSpPr>
        <cdr:spPr>
          <a:xfrm xmlns:a="http://schemas.openxmlformats.org/drawingml/2006/main">
            <a:off x="2825682" y="817528"/>
            <a:ext cx="832384" cy="30859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dirty="0">
                <a:latin typeface="BPG Arial" panose="020B0604020202020204" pitchFamily="34" charset="0"/>
                <a:cs typeface="BPG Arial" panose="020B0604020202020204" pitchFamily="34" charset="0"/>
              </a:rPr>
              <a:t>II phase</a:t>
            </a:r>
          </a:p>
        </cdr:txBody>
      </cdr:sp>
      <cdr:sp macro="" textlink="">
        <cdr:nvSpPr>
          <cdr:cNvPr id="6" name="TextBox 5">
            <a:extLst xmlns:a="http://schemas.openxmlformats.org/drawingml/2006/main">
              <a:ext uri="{FF2B5EF4-FFF2-40B4-BE49-F238E27FC236}">
                <a16:creationId xmlns:a16="http://schemas.microsoft.com/office/drawing/2014/main" id="{6EEC3234-D3F1-2741-AF1C-0ACC6A3993BF}"/>
              </a:ext>
            </a:extLst>
          </cdr:cNvPr>
          <cdr:cNvSpPr txBox="1"/>
        </cdr:nvSpPr>
        <cdr:spPr>
          <a:xfrm xmlns:a="http://schemas.openxmlformats.org/drawingml/2006/main">
            <a:off x="3957051" y="797254"/>
            <a:ext cx="832435" cy="30859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dirty="0">
                <a:latin typeface="BPG Arial" panose="020B0604020202020204" pitchFamily="34" charset="0"/>
                <a:cs typeface="BPG Arial" panose="020B0604020202020204" pitchFamily="34" charset="0"/>
              </a:rPr>
              <a:t>III phase</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93FFD2-D067-0E47-BAF2-084DB87543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B0E0E8-286D-0347-B158-4DA90DC74F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10359-9909-6244-83B6-B8124C7A5061}" type="datetimeFigureOut">
              <a:rPr lang="en-US" smtClean="0"/>
              <a:t>17-Jan-21</a:t>
            </a:fld>
            <a:endParaRPr lang="en-US"/>
          </a:p>
        </p:txBody>
      </p:sp>
      <p:sp>
        <p:nvSpPr>
          <p:cNvPr id="4" name="Footer Placeholder 3">
            <a:extLst>
              <a:ext uri="{FF2B5EF4-FFF2-40B4-BE49-F238E27FC236}">
                <a16:creationId xmlns:a16="http://schemas.microsoft.com/office/drawing/2014/main" id="{C9BB6391-D368-5D40-AE3F-6BEA04EF43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1FC527-0EC8-E142-8C64-F508A61895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7D5FBD-1454-3647-A35E-F8F6C421ABD4}" type="slidenum">
              <a:rPr lang="en-US" smtClean="0"/>
              <a:t>‹#›</a:t>
            </a:fld>
            <a:endParaRPr lang="en-US"/>
          </a:p>
        </p:txBody>
      </p:sp>
    </p:spTree>
    <p:extLst>
      <p:ext uri="{BB962C8B-B14F-4D97-AF65-F5344CB8AC3E}">
        <p14:creationId xmlns:p14="http://schemas.microsoft.com/office/powerpoint/2010/main" val="18114610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2397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574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285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latin typeface="+mn-lt"/>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lnSpc>
                <a:spcPct val="100000"/>
              </a:lnSpc>
              <a:defRPr sz="2400">
                <a:latin typeface="+mn-lt"/>
              </a:defRPr>
            </a:lvl1pPr>
            <a:lvl2pPr>
              <a:lnSpc>
                <a:spcPct val="100000"/>
              </a:lnSpc>
              <a:defRPr sz="2000">
                <a:latin typeface="+mn-lt"/>
              </a:defRPr>
            </a:lvl2pPr>
            <a:lvl3pPr>
              <a:lnSpc>
                <a:spcPct val="100000"/>
              </a:lnSpc>
              <a:defRPr sz="1800">
                <a:latin typeface="+mn-lt"/>
              </a:defRPr>
            </a:lvl3pPr>
            <a:lvl4pPr>
              <a:lnSpc>
                <a:spcPct val="100000"/>
              </a:lnSpc>
              <a:defRPr sz="1600">
                <a:latin typeface="+mn-lt"/>
              </a:defRPr>
            </a:lvl4pPr>
            <a:lvl5pPr>
              <a:lnSpc>
                <a:spcPct val="100000"/>
              </a:lnSpc>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206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825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967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442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35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881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331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17-Jan-21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097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17-Jan-21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90644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nicef.org/supply/covid-19-vaccine-market-dashboar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ikitravel.org/wiki/de/index.php?title=Datei:RWB_Krankenhaus.svg&amp;printable=yes" TargetMode="External"/><Relationship Id="rId7" Type="http://schemas.openxmlformats.org/officeDocument/2006/relationships/hyperlink" Target="https://www.canstockphoto.com/illustration/vaccine.htm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erelivingafulllife.blogspot.com/2011_07_01_archive.html" TargetMode="Externa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CBE-933A-EB4A-8643-0CC18E0D76E2}"/>
              </a:ext>
            </a:extLst>
          </p:cNvPr>
          <p:cNvSpPr>
            <a:spLocks noGrp="1"/>
          </p:cNvSpPr>
          <p:nvPr>
            <p:ph type="ctrTitle"/>
          </p:nvPr>
        </p:nvSpPr>
        <p:spPr>
          <a:xfrm>
            <a:off x="1524000" y="1618751"/>
            <a:ext cx="9144000" cy="1699215"/>
          </a:xfrm>
        </p:spPr>
        <p:txBody>
          <a:bodyPr anchor="ctr">
            <a:noAutofit/>
          </a:bodyPr>
          <a:lstStyle/>
          <a:p>
            <a:r>
              <a:rPr lang="en-US" sz="5400" b="1" dirty="0">
                <a:latin typeface="+mn-lt"/>
              </a:rPr>
              <a:t>COVID 19 Vaccine Deployment Plan for Georgia</a:t>
            </a:r>
          </a:p>
        </p:txBody>
      </p:sp>
      <p:sp>
        <p:nvSpPr>
          <p:cNvPr id="3" name="Subtitle 2">
            <a:extLst>
              <a:ext uri="{FF2B5EF4-FFF2-40B4-BE49-F238E27FC236}">
                <a16:creationId xmlns:a16="http://schemas.microsoft.com/office/drawing/2014/main" id="{F4F93830-7C4D-914B-A4B7-8B54716A7740}"/>
              </a:ext>
            </a:extLst>
          </p:cNvPr>
          <p:cNvSpPr>
            <a:spLocks noGrp="1"/>
          </p:cNvSpPr>
          <p:nvPr>
            <p:ph type="subTitle" idx="1"/>
          </p:nvPr>
        </p:nvSpPr>
        <p:spPr/>
        <p:txBody>
          <a:bodyPr>
            <a:normAutofit/>
          </a:bodyPr>
          <a:lstStyle/>
          <a:p>
            <a:r>
              <a:rPr lang="en-US" sz="3200" dirty="0">
                <a:cs typeface="Arial" panose="020B0604020202020204" pitchFamily="34" charset="0"/>
              </a:rPr>
              <a:t>January 16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816" y="333555"/>
            <a:ext cx="1619476" cy="11431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02" y="470397"/>
            <a:ext cx="5098671" cy="1006317"/>
          </a:xfrm>
          <a:prstGeom prst="rect">
            <a:avLst/>
          </a:prstGeom>
        </p:spPr>
      </p:pic>
    </p:spTree>
    <p:extLst>
      <p:ext uri="{BB962C8B-B14F-4D97-AF65-F5344CB8AC3E}">
        <p14:creationId xmlns:p14="http://schemas.microsoft.com/office/powerpoint/2010/main" val="262107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E882-A6C8-9249-84D7-8F730EE4FF7D}"/>
              </a:ext>
            </a:extLst>
          </p:cNvPr>
          <p:cNvSpPr>
            <a:spLocks noGrp="1"/>
          </p:cNvSpPr>
          <p:nvPr>
            <p:ph type="title"/>
          </p:nvPr>
        </p:nvSpPr>
        <p:spPr>
          <a:xfrm>
            <a:off x="838200" y="212725"/>
            <a:ext cx="10515600" cy="1325563"/>
          </a:xfrm>
        </p:spPr>
        <p:txBody>
          <a:bodyPr>
            <a:normAutofit/>
          </a:bodyPr>
          <a:lstStyle/>
          <a:p>
            <a:pPr algn="ctr"/>
            <a:r>
              <a:rPr lang="en-US" sz="3200" dirty="0">
                <a:latin typeface="+mn-lt"/>
                <a:cs typeface="Arial" panose="020B0604020202020204" pitchFamily="34" charset="0"/>
              </a:rPr>
              <a:t>Stages of immunization roll out, expected load* and Needed capacity **</a:t>
            </a:r>
          </a:p>
        </p:txBody>
      </p:sp>
      <p:graphicFrame>
        <p:nvGraphicFramePr>
          <p:cNvPr id="8" name="Content Placeholder 7">
            <a:extLst>
              <a:ext uri="{FF2B5EF4-FFF2-40B4-BE49-F238E27FC236}">
                <a16:creationId xmlns:a16="http://schemas.microsoft.com/office/drawing/2014/main" id="{8D30A263-EC40-B344-8323-2A42C824E87A}"/>
              </a:ext>
            </a:extLst>
          </p:cNvPr>
          <p:cNvGraphicFramePr>
            <a:graphicFrameLocks noGrp="1"/>
          </p:cNvGraphicFramePr>
          <p:nvPr>
            <p:ph sz="quarter" idx="4294967295"/>
            <p:extLst>
              <p:ext uri="{D42A27DB-BD31-4B8C-83A1-F6EECF244321}">
                <p14:modId xmlns:p14="http://schemas.microsoft.com/office/powerpoint/2010/main" val="3358029785"/>
              </p:ext>
            </p:extLst>
          </p:nvPr>
        </p:nvGraphicFramePr>
        <p:xfrm>
          <a:off x="463137" y="1538288"/>
          <a:ext cx="5105400" cy="4252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7">
            <a:extLst>
              <a:ext uri="{FF2B5EF4-FFF2-40B4-BE49-F238E27FC236}">
                <a16:creationId xmlns:a16="http://schemas.microsoft.com/office/drawing/2014/main" id="{33121848-4BFF-544B-9026-3D533CC94D5F}"/>
              </a:ext>
            </a:extLst>
          </p:cNvPr>
          <p:cNvGraphicFramePr>
            <a:graphicFrameLocks noGrp="1"/>
          </p:cNvGraphicFramePr>
          <p:nvPr>
            <p:ph sz="quarter" idx="4294967295"/>
            <p:extLst>
              <p:ext uri="{D42A27DB-BD31-4B8C-83A1-F6EECF244321}">
                <p14:modId xmlns:p14="http://schemas.microsoft.com/office/powerpoint/2010/main" val="993573194"/>
              </p:ext>
            </p:extLst>
          </p:nvPr>
        </p:nvGraphicFramePr>
        <p:xfrm>
          <a:off x="6172200" y="1538288"/>
          <a:ext cx="5105400" cy="42529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A6F880A-0698-FE4E-8164-99F3C5CB465E}"/>
              </a:ext>
            </a:extLst>
          </p:cNvPr>
          <p:cNvSpPr txBox="1"/>
          <p:nvPr/>
        </p:nvSpPr>
        <p:spPr>
          <a:xfrm>
            <a:off x="771896" y="5957452"/>
            <a:ext cx="6780810" cy="954107"/>
          </a:xfrm>
          <a:prstGeom prst="rect">
            <a:avLst/>
          </a:prstGeom>
          <a:noFill/>
        </p:spPr>
        <p:txBody>
          <a:bodyPr wrap="square" rtlCol="0">
            <a:spAutoFit/>
          </a:bodyPr>
          <a:lstStyle/>
          <a:p>
            <a:r>
              <a:rPr lang="en-US" sz="1400" b="1" dirty="0">
                <a:cs typeface="BPG Arial" panose="020B0604020202020204" pitchFamily="34" charset="0"/>
              </a:rPr>
              <a:t>*calculations are based on 6 working days week</a:t>
            </a:r>
          </a:p>
          <a:p>
            <a:r>
              <a:rPr lang="en-US" sz="1400" b="1" dirty="0">
                <a:cs typeface="BPG Arial" panose="020B0604020202020204" pitchFamily="34" charset="0"/>
              </a:rPr>
              <a:t>** calculations are preliminary and should be adjusted</a:t>
            </a:r>
          </a:p>
          <a:p>
            <a:r>
              <a:rPr lang="en-US" sz="1400" b="1" dirty="0">
                <a:cs typeface="BPG Arial" panose="020B0604020202020204" pitchFamily="34" charset="0"/>
              </a:rPr>
              <a:t>*** Division of the workload between mobile and on site teams not indicated </a:t>
            </a:r>
          </a:p>
          <a:p>
            <a:endParaRPr lang="en-US" sz="1400" b="1" dirty="0">
              <a:cs typeface="BPG Arial" panose="020B0604020202020204" pitchFamily="34" charset="0"/>
            </a:endParaRPr>
          </a:p>
        </p:txBody>
      </p:sp>
    </p:spTree>
    <p:extLst>
      <p:ext uri="{BB962C8B-B14F-4D97-AF65-F5344CB8AC3E}">
        <p14:creationId xmlns:p14="http://schemas.microsoft.com/office/powerpoint/2010/main" val="190994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Human resources management and training </a:t>
            </a:r>
          </a:p>
        </p:txBody>
      </p:sp>
      <p:sp>
        <p:nvSpPr>
          <p:cNvPr id="3" name="Content Placeholder 2"/>
          <p:cNvSpPr>
            <a:spLocks noGrp="1"/>
          </p:cNvSpPr>
          <p:nvPr>
            <p:ph idx="1"/>
          </p:nvPr>
        </p:nvSpPr>
        <p:spPr/>
        <p:txBody>
          <a:bodyPr>
            <a:normAutofit/>
          </a:bodyPr>
          <a:lstStyle/>
          <a:p>
            <a:pPr lvl="1"/>
            <a:r>
              <a:rPr lang="en-US" sz="3200" dirty="0">
                <a:cs typeface="Arial" panose="020B0604020202020204" pitchFamily="34" charset="0"/>
              </a:rPr>
              <a:t>Human resources for the vaccination program will be trained based on manuals and guidelines elaborated by the WHO and other relevant organizations </a:t>
            </a:r>
          </a:p>
          <a:p>
            <a:pPr lvl="1"/>
            <a:r>
              <a:rPr lang="en-US" sz="3200" dirty="0">
                <a:cs typeface="Arial" panose="020B0604020202020204" pitchFamily="34" charset="0"/>
              </a:rPr>
              <a:t>Training plan, thematic areas and training methodology have already been elaborated </a:t>
            </a:r>
          </a:p>
          <a:p>
            <a:pPr lvl="1"/>
            <a:r>
              <a:rPr lang="en-US" sz="3200" dirty="0">
                <a:cs typeface="Arial" panose="020B0604020202020204" pitchFamily="34" charset="0"/>
              </a:rPr>
              <a:t>The target audiences have been defined </a:t>
            </a:r>
          </a:p>
          <a:p>
            <a:pPr lvl="1"/>
            <a:r>
              <a:rPr lang="en-US" sz="3200" dirty="0">
                <a:cs typeface="Arial" panose="020B0604020202020204" pitchFamily="34" charset="0"/>
              </a:rPr>
              <a:t>It is planned to initiate online training</a:t>
            </a:r>
            <a:endParaRPr lang="en-US" sz="3600" dirty="0">
              <a:cs typeface="Arial" panose="020B0604020202020204" pitchFamily="34" charset="0"/>
            </a:endParaRPr>
          </a:p>
        </p:txBody>
      </p:sp>
    </p:spTree>
    <p:extLst>
      <p:ext uri="{BB962C8B-B14F-4D97-AF65-F5344CB8AC3E}">
        <p14:creationId xmlns:p14="http://schemas.microsoft.com/office/powerpoint/2010/main" val="40127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rial" panose="020B0604020202020204" pitchFamily="34" charset="0"/>
              </a:rPr>
              <a:t>Vaccine Safety Surveillance </a:t>
            </a:r>
            <a:endParaRPr lang="en-US" dirty="0">
              <a:cs typeface="Arial" panose="020B0604020202020204" pitchFamily="34" charset="0"/>
            </a:endParaRPr>
          </a:p>
        </p:txBody>
      </p:sp>
      <p:sp>
        <p:nvSpPr>
          <p:cNvPr id="3" name="Content Placeholder 2"/>
          <p:cNvSpPr>
            <a:spLocks noGrp="1"/>
          </p:cNvSpPr>
          <p:nvPr>
            <p:ph idx="1"/>
          </p:nvPr>
        </p:nvSpPr>
        <p:spPr>
          <a:xfrm>
            <a:off x="838200" y="1690688"/>
            <a:ext cx="10515600" cy="4805363"/>
          </a:xfrm>
        </p:spPr>
        <p:txBody>
          <a:bodyPr>
            <a:normAutofit/>
          </a:bodyPr>
          <a:lstStyle/>
          <a:p>
            <a:r>
              <a:rPr lang="en-US" sz="2400" dirty="0">
                <a:cs typeface="Arial" panose="020B0604020202020204" pitchFamily="34" charset="0"/>
              </a:rPr>
              <a:t>The monitoring of Adverse Events Following Immunization (AEFIs) will be carried out with the existing system that has been operational under the State Immunization Program for over two decades. </a:t>
            </a:r>
          </a:p>
          <a:p>
            <a:r>
              <a:rPr lang="en-US" sz="2400" dirty="0">
                <a:cs typeface="Arial" panose="020B0604020202020204" pitchFamily="34" charset="0"/>
              </a:rPr>
              <a:t>The last update issued in 2019 will be modified to integrated specific requirements related to COVID-19 vaccination. </a:t>
            </a:r>
          </a:p>
          <a:p>
            <a:r>
              <a:rPr lang="en-US" sz="2400" dirty="0">
                <a:cs typeface="Arial" panose="020B0604020202020204" pitchFamily="34" charset="0"/>
              </a:rPr>
              <a:t>The system and related manuals/forms will be updated to reflect elements specific to selected vaccine(s). In addition, new regulations will be elaborated and put in place as needed</a:t>
            </a:r>
          </a:p>
          <a:p>
            <a:r>
              <a:rPr lang="en-US" sz="2400" dirty="0">
                <a:cs typeface="Arial" panose="020B0604020202020204" pitchFamily="34" charset="0"/>
              </a:rPr>
              <a:t>The National Immunization Safety Surveillance Council will be expanded and will include new members to monitor adult population that is the main target for the COVID 19 vaccination program</a:t>
            </a:r>
          </a:p>
          <a:p>
            <a:pPr marL="0" indent="0">
              <a:buNone/>
            </a:pPr>
            <a:endParaRPr lang="en-US" sz="2400" dirty="0">
              <a:cs typeface="Arial" panose="020B0604020202020204" pitchFamily="34" charset="0"/>
            </a:endParaRPr>
          </a:p>
        </p:txBody>
      </p:sp>
    </p:spTree>
    <p:extLst>
      <p:ext uri="{BB962C8B-B14F-4D97-AF65-F5344CB8AC3E}">
        <p14:creationId xmlns:p14="http://schemas.microsoft.com/office/powerpoint/2010/main" val="355881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cs typeface="Arial" panose="020B0604020202020204" pitchFamily="34" charset="0"/>
              </a:rPr>
              <a:t>Information system, monitoring and surveillance</a:t>
            </a:r>
          </a:p>
        </p:txBody>
      </p:sp>
      <p:sp>
        <p:nvSpPr>
          <p:cNvPr id="3" name="Content Placeholder 2"/>
          <p:cNvSpPr>
            <a:spLocks noGrp="1"/>
          </p:cNvSpPr>
          <p:nvPr>
            <p:ph idx="1"/>
          </p:nvPr>
        </p:nvSpPr>
        <p:spPr/>
        <p:txBody>
          <a:bodyPr>
            <a:normAutofit/>
          </a:bodyPr>
          <a:lstStyle/>
          <a:p>
            <a:pPr lvl="1"/>
            <a:r>
              <a:rPr lang="en-US" dirty="0">
                <a:cs typeface="Arial" panose="020B0604020202020204" pitchFamily="34" charset="0"/>
              </a:rPr>
              <a:t>A vaccination program registration module will be developed for COVID19 vaccine visit booking  </a:t>
            </a:r>
          </a:p>
          <a:p>
            <a:pPr lvl="1"/>
            <a:r>
              <a:rPr lang="en-US" dirty="0">
                <a:cs typeface="Arial" panose="020B0604020202020204" pitchFamily="34" charset="0"/>
              </a:rPr>
              <a:t>Vaccination registration and reporting will be carried out through the existing electronic </a:t>
            </a:r>
            <a:r>
              <a:rPr lang="en-US" b="1" dirty="0">
                <a:cs typeface="Arial" panose="020B0604020202020204" pitchFamily="34" charset="0"/>
              </a:rPr>
              <a:t>immunization management module</a:t>
            </a:r>
            <a:r>
              <a:rPr lang="en-US" dirty="0">
                <a:cs typeface="Arial" panose="020B0604020202020204" pitchFamily="34" charset="0"/>
              </a:rPr>
              <a:t>. (has been used since 2013). Additional functions will be added for generating reminders for the second shot and monitor compliance of the target groups </a:t>
            </a:r>
          </a:p>
          <a:p>
            <a:pPr lvl="1"/>
            <a:r>
              <a:rPr lang="en-US" dirty="0">
                <a:cs typeface="Arial" panose="020B0604020202020204" pitchFamily="34" charset="0"/>
              </a:rPr>
              <a:t>Vaccine Stock management electronic module will be adjusted for the new vaccines for effective management of vaccine supplies </a:t>
            </a:r>
          </a:p>
          <a:p>
            <a:pPr lvl="1"/>
            <a:r>
              <a:rPr lang="en-US" dirty="0">
                <a:cs typeface="Arial" panose="020B0604020202020204" pitchFamily="34" charset="0"/>
              </a:rPr>
              <a:t>With minor adjustments the existing electronic system will provide vaccine logistics monitoring; immunization service monitoring; will track vaccine coverage; will compare actual coverage with targets and will produce the needed reports </a:t>
            </a:r>
          </a:p>
          <a:p>
            <a:pPr lvl="1"/>
            <a:r>
              <a:rPr lang="en-US" dirty="0" err="1">
                <a:cs typeface="Arial" panose="020B0604020202020204" pitchFamily="34" charset="0"/>
              </a:rPr>
              <a:t>Epid</a:t>
            </a:r>
            <a:r>
              <a:rPr lang="en-US" dirty="0">
                <a:cs typeface="Arial" panose="020B0604020202020204" pitchFamily="34" charset="0"/>
              </a:rPr>
              <a:t> surveillance will be conducted via unified electronic system that has been used for disease surveillance purposes in the country, including for COVID19 during 2020</a:t>
            </a:r>
          </a:p>
        </p:txBody>
      </p:sp>
    </p:spTree>
    <p:extLst>
      <p:ext uri="{BB962C8B-B14F-4D97-AF65-F5344CB8AC3E}">
        <p14:creationId xmlns:p14="http://schemas.microsoft.com/office/powerpoint/2010/main" val="369478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2E1C-655F-FB4E-A348-9D22F975BF8C}"/>
              </a:ext>
            </a:extLst>
          </p:cNvPr>
          <p:cNvSpPr>
            <a:spLocks noGrp="1"/>
          </p:cNvSpPr>
          <p:nvPr>
            <p:ph type="title"/>
          </p:nvPr>
        </p:nvSpPr>
        <p:spPr>
          <a:xfrm>
            <a:off x="838200" y="283858"/>
            <a:ext cx="10515600" cy="1325563"/>
          </a:xfrm>
        </p:spPr>
        <p:txBody>
          <a:bodyPr>
            <a:normAutofit/>
          </a:bodyPr>
          <a:lstStyle/>
          <a:p>
            <a:r>
              <a:rPr lang="en-US" b="1" dirty="0">
                <a:cs typeface="Arial" panose="020B0604020202020204" pitchFamily="34" charset="0"/>
              </a:rPr>
              <a:t>Communication Priorities- Demand Generation</a:t>
            </a:r>
          </a:p>
        </p:txBody>
      </p:sp>
      <p:sp>
        <p:nvSpPr>
          <p:cNvPr id="3" name="Content Placeholder 2">
            <a:extLst>
              <a:ext uri="{FF2B5EF4-FFF2-40B4-BE49-F238E27FC236}">
                <a16:creationId xmlns:a16="http://schemas.microsoft.com/office/drawing/2014/main" id="{46FBA622-336C-7F4D-B09B-7238BADDFAE3}"/>
              </a:ext>
            </a:extLst>
          </p:cNvPr>
          <p:cNvSpPr>
            <a:spLocks noGrp="1"/>
          </p:cNvSpPr>
          <p:nvPr>
            <p:ph idx="1"/>
          </p:nvPr>
        </p:nvSpPr>
        <p:spPr>
          <a:xfrm>
            <a:off x="890453" y="1609420"/>
            <a:ext cx="10411094" cy="4699939"/>
          </a:xfrm>
        </p:spPr>
        <p:txBody>
          <a:bodyPr>
            <a:noAutofit/>
          </a:bodyPr>
          <a:lstStyle/>
          <a:p>
            <a:r>
              <a:rPr lang="en-US" sz="2400" dirty="0">
                <a:cs typeface="Arial" panose="020B0604020202020204" pitchFamily="34" charset="0"/>
              </a:rPr>
              <a:t>Two main communication challenges: </a:t>
            </a:r>
          </a:p>
          <a:p>
            <a:pPr lvl="1"/>
            <a:r>
              <a:rPr lang="en-US" sz="2000" dirty="0">
                <a:cs typeface="Arial" panose="020B0604020202020204" pitchFamily="34" charset="0"/>
              </a:rPr>
              <a:t>Recent survey data conducted in December 2020 (NCDC 2020) indicates that 22% of the population are not willing and 19% are hesitant to be vaccinated  </a:t>
            </a:r>
          </a:p>
          <a:p>
            <a:pPr lvl="1"/>
            <a:r>
              <a:rPr lang="en-US" sz="2000" dirty="0">
                <a:cs typeface="Arial" panose="020B0604020202020204" pitchFamily="34" charset="0"/>
              </a:rPr>
              <a:t>Managing expectations of individuals which are ready to be vaccinated but do not belong to priority groups </a:t>
            </a:r>
            <a:endParaRPr lang="ka-GE" sz="1600" dirty="0">
              <a:cs typeface="Arial" panose="020B0604020202020204" pitchFamily="34" charset="0"/>
            </a:endParaRPr>
          </a:p>
          <a:p>
            <a:r>
              <a:rPr lang="en-US" sz="2400" dirty="0">
                <a:cs typeface="Arial" panose="020B0604020202020204" pitchFamily="34" charset="0"/>
              </a:rPr>
              <a:t>A comprehensive and proactive communication strategy has been elaborated and costed for immediate short-term activities. The plan envisions </a:t>
            </a:r>
          </a:p>
          <a:p>
            <a:pPr lvl="1"/>
            <a:r>
              <a:rPr lang="en-US" sz="2000" dirty="0">
                <a:cs typeface="Arial" panose="020B0604020202020204" pitchFamily="34" charset="0"/>
              </a:rPr>
              <a:t>Training for health care workers and media</a:t>
            </a:r>
          </a:p>
          <a:p>
            <a:pPr lvl="1"/>
            <a:r>
              <a:rPr lang="en-US" sz="2000" dirty="0">
                <a:cs typeface="Arial" panose="020B0604020202020204" pitchFamily="34" charset="0"/>
              </a:rPr>
              <a:t>Information and social mobilization campaigns at a national level </a:t>
            </a:r>
          </a:p>
          <a:p>
            <a:pPr lvl="1"/>
            <a:r>
              <a:rPr lang="en-US" sz="2000" dirty="0">
                <a:cs typeface="Arial" panose="020B0604020202020204" pitchFamily="34" charset="0"/>
              </a:rPr>
              <a:t>Crisis management plan ( in response to anticipated adverse reactions and other challenges)</a:t>
            </a:r>
          </a:p>
          <a:p>
            <a:pPr lvl="1"/>
            <a:r>
              <a:rPr lang="en-US" sz="2000" dirty="0">
                <a:cs typeface="Arial" panose="020B0604020202020204" pitchFamily="34" charset="0"/>
              </a:rPr>
              <a:t>Public hearings, media and social monitoring and to counter disinformation narratives</a:t>
            </a:r>
            <a:endParaRPr lang="ka-GE" sz="2000" dirty="0">
              <a:cs typeface="Arial" panose="020B0604020202020204" pitchFamily="34" charset="0"/>
            </a:endParaRPr>
          </a:p>
        </p:txBody>
      </p:sp>
    </p:spTree>
    <p:extLst>
      <p:ext uri="{BB962C8B-B14F-4D97-AF65-F5344CB8AC3E}">
        <p14:creationId xmlns:p14="http://schemas.microsoft.com/office/powerpoint/2010/main" val="110589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4467-7778-384C-956F-A66F7B37CCE4}"/>
              </a:ext>
            </a:extLst>
          </p:cNvPr>
          <p:cNvSpPr>
            <a:spLocks noGrp="1"/>
          </p:cNvSpPr>
          <p:nvPr>
            <p:ph type="title"/>
          </p:nvPr>
        </p:nvSpPr>
        <p:spPr>
          <a:xfrm>
            <a:off x="838200" y="365125"/>
            <a:ext cx="10515600" cy="692459"/>
          </a:xfrm>
        </p:spPr>
        <p:txBody>
          <a:bodyPr>
            <a:normAutofit fontScale="90000"/>
          </a:bodyPr>
          <a:lstStyle/>
          <a:p>
            <a:pPr lvl="0" algn="ctr"/>
            <a:r>
              <a:rPr lang="en-US" sz="4900" b="1" dirty="0">
                <a:cs typeface="Arial" panose="020B0604020202020204" pitchFamily="34" charset="0"/>
              </a:rPr>
              <a:t>Required financial resources</a:t>
            </a:r>
            <a:r>
              <a:rPr lang="en-US" sz="2000" dirty="0">
                <a:cs typeface="Arial" panose="020B0604020202020204" pitchFamily="34" charset="0"/>
              </a:rPr>
              <a:t/>
            </a:r>
            <a:br>
              <a:rPr lang="en-US" sz="2000" dirty="0">
                <a:cs typeface="Arial" panose="020B0604020202020204" pitchFamily="34" charset="0"/>
              </a:rPr>
            </a:br>
            <a:r>
              <a:rPr lang="en-US" sz="2000" dirty="0">
                <a:cs typeface="Arial" panose="020B0604020202020204" pitchFamily="34" charset="0"/>
              </a:rPr>
              <a:t>(preliminary estimates)</a:t>
            </a:r>
          </a:p>
        </p:txBody>
      </p:sp>
      <p:graphicFrame>
        <p:nvGraphicFramePr>
          <p:cNvPr id="11" name="Table 3">
            <a:extLst>
              <a:ext uri="{FF2B5EF4-FFF2-40B4-BE49-F238E27FC236}">
                <a16:creationId xmlns:a16="http://schemas.microsoft.com/office/drawing/2014/main" id="{A3972F12-4C9A-B146-AC1C-F98D6E3FBB36}"/>
              </a:ext>
            </a:extLst>
          </p:cNvPr>
          <p:cNvGraphicFramePr>
            <a:graphicFrameLocks noGrp="1"/>
          </p:cNvGraphicFramePr>
          <p:nvPr>
            <p:extLst>
              <p:ext uri="{D42A27DB-BD31-4B8C-83A1-F6EECF244321}">
                <p14:modId xmlns:p14="http://schemas.microsoft.com/office/powerpoint/2010/main" val="2469851550"/>
              </p:ext>
            </p:extLst>
          </p:nvPr>
        </p:nvGraphicFramePr>
        <p:xfrm>
          <a:off x="838200" y="1135454"/>
          <a:ext cx="10142152" cy="3468243"/>
        </p:xfrm>
        <a:graphic>
          <a:graphicData uri="http://schemas.openxmlformats.org/drawingml/2006/table">
            <a:tbl>
              <a:tblPr firstRow="1" bandRow="1">
                <a:tableStyleId>{5C22544A-7EE6-4342-B048-85BDC9FD1C3A}</a:tableStyleId>
              </a:tblPr>
              <a:tblGrid>
                <a:gridCol w="4986988">
                  <a:extLst>
                    <a:ext uri="{9D8B030D-6E8A-4147-A177-3AD203B41FA5}">
                      <a16:colId xmlns:a16="http://schemas.microsoft.com/office/drawing/2014/main" val="2617040900"/>
                    </a:ext>
                  </a:extLst>
                </a:gridCol>
                <a:gridCol w="2437490">
                  <a:extLst>
                    <a:ext uri="{9D8B030D-6E8A-4147-A177-3AD203B41FA5}">
                      <a16:colId xmlns:a16="http://schemas.microsoft.com/office/drawing/2014/main" val="776204835"/>
                    </a:ext>
                  </a:extLst>
                </a:gridCol>
                <a:gridCol w="2717674">
                  <a:extLst>
                    <a:ext uri="{9D8B030D-6E8A-4147-A177-3AD203B41FA5}">
                      <a16:colId xmlns:a16="http://schemas.microsoft.com/office/drawing/2014/main" val="601017321"/>
                    </a:ext>
                  </a:extLst>
                </a:gridCol>
              </a:tblGrid>
              <a:tr h="450723">
                <a:tc>
                  <a:txBody>
                    <a:bodyPr/>
                    <a:lstStyle/>
                    <a:p>
                      <a:pPr algn="ctr"/>
                      <a:r>
                        <a:rPr lang="en-US" sz="1600" kern="1200" dirty="0">
                          <a:solidFill>
                            <a:schemeClr val="bg1"/>
                          </a:solidFill>
                          <a:latin typeface="Arial" panose="020B0604020202020204" pitchFamily="34" charset="0"/>
                          <a:ea typeface="+mn-ea"/>
                          <a:cs typeface="Arial" panose="020B0604020202020204" pitchFamily="34" charset="0"/>
                        </a:rPr>
                        <a:t>Budget item</a:t>
                      </a:r>
                      <a:endParaRPr lang="en-GE" sz="1600" kern="1200" dirty="0">
                        <a:solidFill>
                          <a:schemeClr val="bg1"/>
                        </a:solidFill>
                        <a:latin typeface="Arial" panose="020B0604020202020204" pitchFamily="34" charset="0"/>
                        <a:ea typeface="+mn-ea"/>
                        <a:cs typeface="Arial" panose="020B0604020202020204" pitchFamily="34" charset="0"/>
                      </a:endParaRPr>
                    </a:p>
                  </a:txBody>
                  <a:tcPr anchor="ctr"/>
                </a:tc>
                <a:tc>
                  <a:txBody>
                    <a:bodyPr/>
                    <a:lstStyle/>
                    <a:p>
                      <a:pPr algn="ctr"/>
                      <a:r>
                        <a:rPr lang="en-US" sz="1600" b="1" kern="1200" dirty="0">
                          <a:solidFill>
                            <a:schemeClr val="bg1"/>
                          </a:solidFill>
                          <a:latin typeface="Arial" panose="020B0604020202020204" pitchFamily="34" charset="0"/>
                          <a:ea typeface="+mn-ea"/>
                          <a:cs typeface="Arial" panose="020B0604020202020204" pitchFamily="34" charset="0"/>
                        </a:rPr>
                        <a:t>Lowest</a:t>
                      </a:r>
                      <a:r>
                        <a:rPr lang="en-US" sz="1600" b="1" kern="1200" baseline="0" dirty="0">
                          <a:solidFill>
                            <a:schemeClr val="bg1"/>
                          </a:solidFill>
                          <a:latin typeface="Arial" panose="020B0604020202020204" pitchFamily="34" charset="0"/>
                          <a:ea typeface="+mn-ea"/>
                          <a:cs typeface="Arial" panose="020B0604020202020204" pitchFamily="34" charset="0"/>
                        </a:rPr>
                        <a:t> </a:t>
                      </a:r>
                      <a:r>
                        <a:rPr lang="en-US" sz="1600" b="1" kern="1200" dirty="0">
                          <a:solidFill>
                            <a:schemeClr val="bg1"/>
                          </a:solidFill>
                          <a:latin typeface="Arial" panose="020B0604020202020204" pitchFamily="34" charset="0"/>
                          <a:ea typeface="+mn-ea"/>
                          <a:cs typeface="Arial" panose="020B0604020202020204" pitchFamily="34" charset="0"/>
                        </a:rPr>
                        <a:t>cost in GEL</a:t>
                      </a:r>
                      <a:endParaRPr lang="en-GE" sz="1600" b="1" kern="1200" dirty="0">
                        <a:solidFill>
                          <a:schemeClr val="bg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Arial" panose="020B0604020202020204" pitchFamily="34" charset="0"/>
                          <a:ea typeface="+mn-ea"/>
                          <a:cs typeface="Arial" panose="020B0604020202020204" pitchFamily="34" charset="0"/>
                        </a:rPr>
                        <a:t>Highest Cost in GEL</a:t>
                      </a:r>
                      <a:endParaRPr lang="en-GE" sz="1600" b="1" kern="1200" dirty="0">
                        <a:solidFill>
                          <a:schemeClr val="bg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566626641"/>
                  </a:ext>
                </a:extLst>
              </a:tr>
              <a:tr h="325896">
                <a:tc>
                  <a:txBody>
                    <a:bodyPr/>
                    <a:lstStyle/>
                    <a:p>
                      <a:r>
                        <a:rPr lang="en-US" sz="1600" kern="1200" dirty="0">
                          <a:solidFill>
                            <a:schemeClr val="dk1"/>
                          </a:solidFill>
                          <a:latin typeface="Arial" panose="020B0604020202020204" pitchFamily="34" charset="0"/>
                          <a:ea typeface="+mn-ea"/>
                          <a:cs typeface="Arial" panose="020B0604020202020204" pitchFamily="34" charset="0"/>
                        </a:rPr>
                        <a:t>Vaccine Procurement</a:t>
                      </a:r>
                      <a:endParaRPr lang="en-GE"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n-GE" sz="1600" dirty="0">
                          <a:latin typeface="Arial" panose="020B0604020202020204" pitchFamily="34" charset="0"/>
                          <a:ea typeface="BPG Arial 2018" panose="020B0604020202020204" pitchFamily="34" charset="-78"/>
                          <a:cs typeface="Arial" panose="020B0604020202020204" pitchFamily="34" charset="0"/>
                        </a:rPr>
                        <a:t>48,456,260</a:t>
                      </a:r>
                    </a:p>
                  </a:txBody>
                  <a:tcPr anchor="ctr"/>
                </a:tc>
                <a:tc>
                  <a:txBody>
                    <a:bodyPr/>
                    <a:lstStyle/>
                    <a:p>
                      <a:pPr algn="ctr"/>
                      <a:r>
                        <a:rPr lang="en-GE" sz="1600" dirty="0">
                          <a:latin typeface="Arial" panose="020B0604020202020204" pitchFamily="34" charset="0"/>
                          <a:ea typeface="BPG Arial 2018" panose="020B0604020202020204" pitchFamily="34" charset="-78"/>
                          <a:cs typeface="Arial" panose="020B0604020202020204" pitchFamily="34" charset="0"/>
                        </a:rPr>
                        <a:t>141,985,429</a:t>
                      </a:r>
                    </a:p>
                  </a:txBody>
                  <a:tcPr anchor="ctr"/>
                </a:tc>
                <a:extLst>
                  <a:ext uri="{0D108BD9-81ED-4DB2-BD59-A6C34878D82A}">
                    <a16:rowId xmlns:a16="http://schemas.microsoft.com/office/drawing/2014/main" val="727164735"/>
                  </a:ext>
                </a:extLst>
              </a:tr>
              <a:tr h="325896">
                <a:tc>
                  <a:txBody>
                    <a:bodyPr/>
                    <a:lstStyle/>
                    <a:p>
                      <a:r>
                        <a:rPr lang="en-US" sz="1600" kern="1200" dirty="0">
                          <a:solidFill>
                            <a:schemeClr val="dk1"/>
                          </a:solidFill>
                          <a:latin typeface="Arial" panose="020B0604020202020204" pitchFamily="34" charset="0"/>
                          <a:ea typeface="+mn-ea"/>
                          <a:cs typeface="Arial" panose="020B0604020202020204" pitchFamily="34" charset="0"/>
                        </a:rPr>
                        <a:t>Syringes</a:t>
                      </a:r>
                      <a:r>
                        <a:rPr lang="en-US" sz="1600" kern="1200" baseline="0" dirty="0">
                          <a:solidFill>
                            <a:schemeClr val="dk1"/>
                          </a:solidFill>
                          <a:latin typeface="Arial" panose="020B0604020202020204" pitchFamily="34" charset="0"/>
                          <a:ea typeface="+mn-ea"/>
                          <a:cs typeface="Arial" panose="020B0604020202020204" pitchFamily="34" charset="0"/>
                        </a:rPr>
                        <a:t> and other supplies</a:t>
                      </a:r>
                      <a:endParaRPr lang="en-GE"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en-GE" sz="1600" kern="1200" dirty="0">
                          <a:solidFill>
                            <a:schemeClr val="dk1"/>
                          </a:solidFill>
                          <a:latin typeface="Arial" panose="020B0604020202020204" pitchFamily="34" charset="0"/>
                          <a:ea typeface="BPG Arial 2018" panose="020B0604020202020204" pitchFamily="34" charset="-78"/>
                          <a:cs typeface="Arial" panose="020B0604020202020204" pitchFamily="34" charset="0"/>
                        </a:rPr>
                        <a:t>4,960,082</a:t>
                      </a:r>
                    </a:p>
                  </a:txBody>
                  <a:tcPr anchor="ctr"/>
                </a:tc>
                <a:tc>
                  <a:txBody>
                    <a:bodyPr/>
                    <a:lstStyle/>
                    <a:p>
                      <a:pPr algn="ctr"/>
                      <a:r>
                        <a:rPr lang="en-GE" sz="1600" kern="1200" dirty="0">
                          <a:solidFill>
                            <a:schemeClr val="dk1"/>
                          </a:solidFill>
                          <a:latin typeface="Arial" panose="020B0604020202020204" pitchFamily="34" charset="0"/>
                          <a:ea typeface="BPG Arial 2018" panose="020B0604020202020204" pitchFamily="34" charset="-78"/>
                          <a:cs typeface="Arial" panose="020B0604020202020204" pitchFamily="34" charset="0"/>
                        </a:rPr>
                        <a:t>5,087,534</a:t>
                      </a:r>
                    </a:p>
                  </a:txBody>
                  <a:tcPr anchor="ctr"/>
                </a:tc>
                <a:extLst>
                  <a:ext uri="{0D108BD9-81ED-4DB2-BD59-A6C34878D82A}">
                    <a16:rowId xmlns:a16="http://schemas.microsoft.com/office/drawing/2014/main" val="2110222333"/>
                  </a:ext>
                </a:extLst>
              </a:tr>
              <a:tr h="325896">
                <a:tc>
                  <a:txBody>
                    <a:bodyPr/>
                    <a:lstStyle/>
                    <a:p>
                      <a:r>
                        <a:rPr lang="en-US" sz="1600" dirty="0">
                          <a:latin typeface="Arial" panose="020B0604020202020204" pitchFamily="34" charset="0"/>
                          <a:cs typeface="Arial" panose="020B0604020202020204" pitchFamily="34" charset="0"/>
                        </a:rPr>
                        <a:t>Service delivery</a:t>
                      </a:r>
                      <a:endParaRPr lang="en-GE" sz="1600" dirty="0">
                        <a:latin typeface="Arial" panose="020B0604020202020204" pitchFamily="34" charset="0"/>
                        <a:cs typeface="Arial" panose="020B0604020202020204" pitchFamily="34" charset="0"/>
                      </a:endParaRPr>
                    </a:p>
                  </a:txBody>
                  <a:tcPr anchor="ctr"/>
                </a:tc>
                <a:tc>
                  <a:txBody>
                    <a:bodyPr/>
                    <a:lstStyle/>
                    <a:p>
                      <a:pPr algn="ctr"/>
                      <a:r>
                        <a:rPr lang="ka-GE" sz="1600" dirty="0">
                          <a:latin typeface="Sylfaen" panose="010A0502050306030303" pitchFamily="18" charset="0"/>
                          <a:ea typeface="BPG Arial 2018" panose="020B0604020202020204" pitchFamily="34" charset="-78"/>
                          <a:cs typeface="Arial" panose="020B0604020202020204" pitchFamily="34" charset="0"/>
                        </a:rPr>
                        <a:t>8,834,300 </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tc>
                  <a:txBody>
                    <a:bodyPr/>
                    <a:lstStyle/>
                    <a:p>
                      <a:pPr algn="ctr"/>
                      <a:r>
                        <a:rPr lang="en-US" sz="1600" dirty="0">
                          <a:latin typeface="Arial" panose="020B0604020202020204" pitchFamily="34" charset="0"/>
                          <a:ea typeface="BPG Arial 2018" panose="020B0604020202020204" pitchFamily="34" charset="-78"/>
                          <a:cs typeface="Arial" panose="020B0604020202020204" pitchFamily="34" charset="0"/>
                        </a:rPr>
                        <a:t>9</a:t>
                      </a:r>
                      <a:r>
                        <a:rPr lang="ka-GE" sz="1600" dirty="0">
                          <a:latin typeface="Sylfaen" panose="010A0502050306030303" pitchFamily="18" charset="0"/>
                          <a:ea typeface="BPG Arial 2018" panose="020B0604020202020204" pitchFamily="34" charset="-78"/>
                          <a:cs typeface="Arial" panose="020B0604020202020204" pitchFamily="34" charset="0"/>
                        </a:rPr>
                        <a:t>,</a:t>
                      </a:r>
                      <a:r>
                        <a:rPr lang="en-US" sz="1600" dirty="0">
                          <a:latin typeface="Arial" panose="020B0604020202020204" pitchFamily="34" charset="0"/>
                          <a:ea typeface="BPG Arial 2018" panose="020B0604020202020204" pitchFamily="34" charset="-78"/>
                          <a:cs typeface="Arial" panose="020B0604020202020204" pitchFamily="34" charset="0"/>
                        </a:rPr>
                        <a:t>0</a:t>
                      </a:r>
                      <a:r>
                        <a:rPr lang="ka-GE" sz="1600" dirty="0">
                          <a:latin typeface="Sylfaen" panose="010A0502050306030303" pitchFamily="18" charset="0"/>
                          <a:ea typeface="BPG Arial 2018" panose="020B0604020202020204" pitchFamily="34" charset="-78"/>
                          <a:cs typeface="Arial" panose="020B0604020202020204" pitchFamily="34" charset="0"/>
                        </a:rPr>
                        <a:t>34,300 </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extLst>
                  <a:ext uri="{0D108BD9-81ED-4DB2-BD59-A6C34878D82A}">
                    <a16:rowId xmlns:a16="http://schemas.microsoft.com/office/drawing/2014/main" val="315041222"/>
                  </a:ext>
                </a:extLst>
              </a:tr>
              <a:tr h="325896">
                <a:tc>
                  <a:txBody>
                    <a:bodyPr/>
                    <a:lstStyle/>
                    <a:p>
                      <a:r>
                        <a:rPr lang="en-US" sz="1600" kern="1200" dirty="0">
                          <a:solidFill>
                            <a:schemeClr val="dk1"/>
                          </a:solidFill>
                          <a:latin typeface="Arial" panose="020B0604020202020204" pitchFamily="34" charset="0"/>
                          <a:ea typeface="+mn-ea"/>
                          <a:cs typeface="Arial" panose="020B0604020202020204" pitchFamily="34" charset="0"/>
                        </a:rPr>
                        <a:t>Training</a:t>
                      </a:r>
                      <a:endParaRPr lang="en-GE"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ka-GE" sz="1600" dirty="0">
                          <a:latin typeface="Sylfaen" panose="010A0502050306030303" pitchFamily="18" charset="0"/>
                          <a:ea typeface="BPG Arial 2018" panose="020B0604020202020204" pitchFamily="34" charset="-78"/>
                          <a:cs typeface="Arial" panose="020B0604020202020204" pitchFamily="34" charset="0"/>
                        </a:rPr>
                        <a:t>34,900</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latin typeface="Sylfaen" panose="010A0502050306030303" pitchFamily="18" charset="0"/>
                          <a:ea typeface="BPG Arial 2018" panose="020B0604020202020204" pitchFamily="34" charset="-78"/>
                          <a:cs typeface="Arial" panose="020B0604020202020204" pitchFamily="34" charset="0"/>
                        </a:rPr>
                        <a:t>34,900</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extLst>
                  <a:ext uri="{0D108BD9-81ED-4DB2-BD59-A6C34878D82A}">
                    <a16:rowId xmlns:a16="http://schemas.microsoft.com/office/drawing/2014/main" val="3068513019"/>
                  </a:ext>
                </a:extLst>
              </a:tr>
              <a:tr h="325896">
                <a:tc>
                  <a:txBody>
                    <a:bodyPr/>
                    <a:lstStyle/>
                    <a:p>
                      <a:r>
                        <a:rPr lang="en-US" sz="1600" kern="1200" dirty="0">
                          <a:solidFill>
                            <a:schemeClr val="dk1"/>
                          </a:solidFill>
                          <a:latin typeface="Arial" panose="020B0604020202020204" pitchFamily="34" charset="0"/>
                          <a:ea typeface="+mn-ea"/>
                          <a:cs typeface="Arial" panose="020B0604020202020204" pitchFamily="34" charset="0"/>
                        </a:rPr>
                        <a:t>Vaccine logistics and distribution</a:t>
                      </a:r>
                      <a:endParaRPr lang="en-GE"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ka-GE" sz="1600" dirty="0">
                          <a:latin typeface="Sylfaen" panose="010A0502050306030303" pitchFamily="18" charset="0"/>
                          <a:ea typeface="BPG Arial 2018" panose="020B0604020202020204" pitchFamily="34" charset="-78"/>
                          <a:cs typeface="Arial" panose="020B0604020202020204" pitchFamily="34" charset="0"/>
                        </a:rPr>
                        <a:t>164,085</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latin typeface="Sylfaen" panose="010A0502050306030303" pitchFamily="18" charset="0"/>
                          <a:ea typeface="BPG Arial 2018" panose="020B0604020202020204" pitchFamily="34" charset="-78"/>
                          <a:cs typeface="Arial" panose="020B0604020202020204" pitchFamily="34" charset="0"/>
                        </a:rPr>
                        <a:t>164,085</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extLst>
                  <a:ext uri="{0D108BD9-81ED-4DB2-BD59-A6C34878D82A}">
                    <a16:rowId xmlns:a16="http://schemas.microsoft.com/office/drawing/2014/main" val="3903834549"/>
                  </a:ext>
                </a:extLst>
              </a:tr>
              <a:tr h="325896">
                <a:tc>
                  <a:txBody>
                    <a:bodyPr/>
                    <a:lstStyle/>
                    <a:p>
                      <a:r>
                        <a:rPr lang="en-US" sz="1600" kern="1200" dirty="0">
                          <a:solidFill>
                            <a:schemeClr val="dk1"/>
                          </a:solidFill>
                          <a:latin typeface="Arial" panose="020B0604020202020204" pitchFamily="34" charset="0"/>
                          <a:ea typeface="+mn-ea"/>
                          <a:cs typeface="Arial" panose="020B0604020202020204" pitchFamily="34" charset="0"/>
                        </a:rPr>
                        <a:t>Information systems</a:t>
                      </a:r>
                      <a:endParaRPr lang="en-GE"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ka-GE" sz="1600" dirty="0">
                          <a:latin typeface="Sylfaen" panose="010A0502050306030303" pitchFamily="18" charset="0"/>
                          <a:ea typeface="BPG Arial 2018" panose="020B0604020202020204" pitchFamily="34" charset="-78"/>
                          <a:cs typeface="Arial" panose="020B0604020202020204" pitchFamily="34" charset="0"/>
                        </a:rPr>
                        <a:t>167,695</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latin typeface="Sylfaen" panose="010A0502050306030303" pitchFamily="18" charset="0"/>
                          <a:ea typeface="BPG Arial 2018" panose="020B0604020202020204" pitchFamily="34" charset="-78"/>
                          <a:cs typeface="Arial" panose="020B0604020202020204" pitchFamily="34" charset="0"/>
                        </a:rPr>
                        <a:t>167,695</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extLst>
                  <a:ext uri="{0D108BD9-81ED-4DB2-BD59-A6C34878D82A}">
                    <a16:rowId xmlns:a16="http://schemas.microsoft.com/office/drawing/2014/main" val="2317529213"/>
                  </a:ext>
                </a:extLst>
              </a:tr>
              <a:tr h="325896">
                <a:tc>
                  <a:txBody>
                    <a:bodyPr/>
                    <a:lstStyle/>
                    <a:p>
                      <a:r>
                        <a:rPr lang="en-US" sz="1600" dirty="0">
                          <a:latin typeface="Arial" panose="020B0604020202020204" pitchFamily="34" charset="0"/>
                          <a:cs typeface="Arial" panose="020B0604020202020204" pitchFamily="34" charset="0"/>
                        </a:rPr>
                        <a:t>Monitoring and supervision</a:t>
                      </a:r>
                      <a:r>
                        <a:rPr lang="en-US" sz="1600" baseline="0" dirty="0">
                          <a:latin typeface="Arial" panose="020B0604020202020204" pitchFamily="34" charset="0"/>
                          <a:cs typeface="Arial" panose="020B0604020202020204" pitchFamily="34" charset="0"/>
                        </a:rPr>
                        <a:t> of vaccination program </a:t>
                      </a:r>
                      <a:endParaRPr lang="en-GE" sz="1600" dirty="0">
                        <a:latin typeface="Arial" panose="020B0604020202020204" pitchFamily="34" charset="0"/>
                        <a:cs typeface="Arial" panose="020B0604020202020204" pitchFamily="34" charset="0"/>
                      </a:endParaRPr>
                    </a:p>
                  </a:txBody>
                  <a:tcPr anchor="ctr"/>
                </a:tc>
                <a:tc>
                  <a:txBody>
                    <a:bodyPr/>
                    <a:lstStyle/>
                    <a:p>
                      <a:pPr algn="ctr"/>
                      <a:r>
                        <a:rPr lang="ka-GE" sz="1600" dirty="0">
                          <a:latin typeface="Sylfaen" panose="010A0502050306030303" pitchFamily="18" charset="0"/>
                          <a:ea typeface="BPG Arial 2018" panose="020B0604020202020204" pitchFamily="34" charset="-78"/>
                          <a:cs typeface="Arial" panose="020B0604020202020204" pitchFamily="34" charset="0"/>
                        </a:rPr>
                        <a:t>53,500</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latin typeface="Sylfaen" panose="010A0502050306030303" pitchFamily="18" charset="0"/>
                          <a:ea typeface="BPG Arial 2018" panose="020B0604020202020204" pitchFamily="34" charset="-78"/>
                          <a:cs typeface="Arial" panose="020B0604020202020204" pitchFamily="34" charset="0"/>
                        </a:rPr>
                        <a:t>53,500</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extLst>
                  <a:ext uri="{0D108BD9-81ED-4DB2-BD59-A6C34878D82A}">
                    <a16:rowId xmlns:a16="http://schemas.microsoft.com/office/drawing/2014/main" val="604371100"/>
                  </a:ext>
                </a:extLst>
              </a:tr>
              <a:tr h="325896">
                <a:tc>
                  <a:txBody>
                    <a:bodyPr/>
                    <a:lstStyle/>
                    <a:p>
                      <a:r>
                        <a:rPr lang="en-US" sz="1600" kern="1200" dirty="0">
                          <a:solidFill>
                            <a:schemeClr val="dk1"/>
                          </a:solidFill>
                          <a:latin typeface="Arial" panose="020B0604020202020204" pitchFamily="34" charset="0"/>
                          <a:ea typeface="+mn-ea"/>
                          <a:cs typeface="Arial" panose="020B0604020202020204" pitchFamily="34" charset="0"/>
                        </a:rPr>
                        <a:t>Communication and demand generation </a:t>
                      </a:r>
                      <a:endParaRPr lang="en-GE" sz="1600"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ka-GE" sz="1600" dirty="0">
                          <a:latin typeface="Sylfaen" panose="010A0502050306030303" pitchFamily="18" charset="0"/>
                          <a:ea typeface="BPG Arial 2018" panose="020B0604020202020204" pitchFamily="34" charset="-78"/>
                          <a:cs typeface="Arial" panose="020B0604020202020204" pitchFamily="34" charset="0"/>
                        </a:rPr>
                        <a:t>1,662,800</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latin typeface="Sylfaen" panose="010A0502050306030303" pitchFamily="18" charset="0"/>
                          <a:ea typeface="BPG Arial 2018" panose="020B0604020202020204" pitchFamily="34" charset="-78"/>
                          <a:cs typeface="Arial" panose="020B0604020202020204" pitchFamily="34" charset="0"/>
                        </a:rPr>
                        <a:t>1,662,800</a:t>
                      </a:r>
                      <a:endParaRPr lang="en-GE" sz="1600" dirty="0">
                        <a:latin typeface="Arial" panose="020B0604020202020204" pitchFamily="34" charset="0"/>
                        <a:ea typeface="BPG Arial 2018" panose="020B0604020202020204" pitchFamily="34" charset="-78"/>
                        <a:cs typeface="Arial" panose="020B0604020202020204" pitchFamily="34" charset="0"/>
                      </a:endParaRPr>
                    </a:p>
                  </a:txBody>
                  <a:tcPr anchor="ctr"/>
                </a:tc>
                <a:extLst>
                  <a:ext uri="{0D108BD9-81ED-4DB2-BD59-A6C34878D82A}">
                    <a16:rowId xmlns:a16="http://schemas.microsoft.com/office/drawing/2014/main" val="4148046797"/>
                  </a:ext>
                </a:extLst>
              </a:tr>
              <a:tr h="325896">
                <a:tc>
                  <a:txBody>
                    <a:bodyPr/>
                    <a:lstStyle/>
                    <a:p>
                      <a:pPr algn="ctr"/>
                      <a:r>
                        <a:rPr lang="en-US" sz="1600" b="1" kern="1200" dirty="0">
                          <a:solidFill>
                            <a:schemeClr val="dk1"/>
                          </a:solidFill>
                          <a:latin typeface="Arial" panose="020B0604020202020204" pitchFamily="34" charset="0"/>
                          <a:ea typeface="+mn-ea"/>
                          <a:cs typeface="Arial" panose="020B0604020202020204" pitchFamily="34" charset="0"/>
                        </a:rPr>
                        <a:t>Total Budget </a:t>
                      </a:r>
                      <a:endParaRPr lang="en-GE" sz="1600" b="1" kern="1200" dirty="0">
                        <a:solidFill>
                          <a:schemeClr val="dk1"/>
                        </a:solidFill>
                        <a:latin typeface="Arial" panose="020B0604020202020204" pitchFamily="34" charset="0"/>
                        <a:ea typeface="+mn-ea"/>
                        <a:cs typeface="Arial" panose="020B0604020202020204" pitchFamily="34" charset="0"/>
                      </a:endParaRPr>
                    </a:p>
                  </a:txBody>
                  <a:tcPr anchor="ctr"/>
                </a:tc>
                <a:tc>
                  <a:txBody>
                    <a:bodyPr/>
                    <a:lstStyle/>
                    <a:p>
                      <a:pPr algn="ctr"/>
                      <a:r>
                        <a:rPr lang="ka-GE" sz="1600" b="1" dirty="0">
                          <a:latin typeface="Sylfaen" panose="010A0502050306030303" pitchFamily="18" charset="0"/>
                          <a:ea typeface="BPG Arial 2018" panose="020B0604020202020204" pitchFamily="34" charset="-78"/>
                          <a:cs typeface="Arial" panose="020B0604020202020204" pitchFamily="34" charset="0"/>
                        </a:rPr>
                        <a:t>64,333,622</a:t>
                      </a:r>
                      <a:endParaRPr lang="en-GE" sz="1600" b="1" dirty="0">
                        <a:latin typeface="Arial" panose="020B0604020202020204" pitchFamily="34" charset="0"/>
                        <a:ea typeface="BPG Arial 2018" panose="020B0604020202020204" pitchFamily="34" charset="-78"/>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b="1" dirty="0">
                          <a:latin typeface="Sylfaen" panose="010A0502050306030303" pitchFamily="18" charset="0"/>
                          <a:ea typeface="BPG Arial 2018" panose="020B0604020202020204" pitchFamily="34" charset="-78"/>
                          <a:cs typeface="Arial" panose="020B0604020202020204" pitchFamily="34" charset="0"/>
                        </a:rPr>
                        <a:t>158,</a:t>
                      </a:r>
                      <a:r>
                        <a:rPr lang="en-US" sz="1600" b="1" dirty="0">
                          <a:latin typeface="Arial" panose="020B0604020202020204" pitchFamily="34" charset="0"/>
                          <a:ea typeface="BPG Arial 2018" panose="020B0604020202020204" pitchFamily="34" charset="-78"/>
                          <a:cs typeface="Arial" panose="020B0604020202020204" pitchFamily="34" charset="0"/>
                        </a:rPr>
                        <a:t>1</a:t>
                      </a:r>
                      <a:r>
                        <a:rPr lang="ka-GE" sz="1600" b="1" dirty="0">
                          <a:latin typeface="Sylfaen" panose="010A0502050306030303" pitchFamily="18" charset="0"/>
                          <a:ea typeface="BPG Arial 2018" panose="020B0604020202020204" pitchFamily="34" charset="-78"/>
                          <a:cs typeface="Arial" panose="020B0604020202020204" pitchFamily="34" charset="0"/>
                        </a:rPr>
                        <a:t>90,243</a:t>
                      </a:r>
                      <a:endParaRPr lang="en-GE" sz="1600" b="1" dirty="0">
                        <a:latin typeface="Arial" panose="020B0604020202020204" pitchFamily="34" charset="0"/>
                        <a:ea typeface="BPG Arial 2018" panose="020B0604020202020204" pitchFamily="34" charset="-78"/>
                        <a:cs typeface="Arial" panose="020B0604020202020204" pitchFamily="34" charset="0"/>
                      </a:endParaRPr>
                    </a:p>
                  </a:txBody>
                  <a:tcPr anchor="ctr"/>
                </a:tc>
                <a:extLst>
                  <a:ext uri="{0D108BD9-81ED-4DB2-BD59-A6C34878D82A}">
                    <a16:rowId xmlns:a16="http://schemas.microsoft.com/office/drawing/2014/main" val="1533203477"/>
                  </a:ext>
                </a:extLst>
              </a:tr>
            </a:tbl>
          </a:graphicData>
        </a:graphic>
      </p:graphicFrame>
      <p:sp>
        <p:nvSpPr>
          <p:cNvPr id="3" name="Rectangle 2">
            <a:extLst>
              <a:ext uri="{FF2B5EF4-FFF2-40B4-BE49-F238E27FC236}">
                <a16:creationId xmlns:a16="http://schemas.microsoft.com/office/drawing/2014/main" id="{9AD14251-6C0D-B34D-8340-4D0D74E1E831}"/>
              </a:ext>
            </a:extLst>
          </p:cNvPr>
          <p:cNvSpPr/>
          <p:nvPr/>
        </p:nvSpPr>
        <p:spPr>
          <a:xfrm>
            <a:off x="838201" y="4724080"/>
            <a:ext cx="10142152" cy="1539544"/>
          </a:xfrm>
          <a:prstGeom prst="rect">
            <a:avLst/>
          </a:prstGeom>
          <a:ln/>
        </p:spPr>
        <p:style>
          <a:lnRef idx="2">
            <a:schemeClr val="accent1"/>
          </a:lnRef>
          <a:fillRef idx="1">
            <a:schemeClr val="lt1"/>
          </a:fillRef>
          <a:effectRef idx="0">
            <a:schemeClr val="accent1"/>
          </a:effectRef>
          <a:fontRef idx="minor">
            <a:schemeClr val="dk1"/>
          </a:fontRef>
        </p:style>
        <p:txBody>
          <a:bodyPr rtlCol="0" anchor="t"/>
          <a:lstStyle/>
          <a:p>
            <a:r>
              <a:rPr lang="en-US" sz="1600" b="1" u="sng" dirty="0">
                <a:cs typeface="Arial" panose="020B0604020202020204" pitchFamily="34" charset="0"/>
              </a:rPr>
              <a:t>Notes:</a:t>
            </a:r>
          </a:p>
          <a:p>
            <a:pPr marL="342900" indent="-342900">
              <a:buAutoNum type="arabicPeriod"/>
            </a:pPr>
            <a:r>
              <a:rPr lang="en-US" sz="1400" dirty="0">
                <a:cs typeface="Arial" panose="020B0604020202020204" pitchFamily="34" charset="0"/>
              </a:rPr>
              <a:t>Calculations consider introduction of various vaccines at an initial stage of the vaccination program,</a:t>
            </a:r>
          </a:p>
          <a:p>
            <a:pPr marL="342900" indent="-342900">
              <a:buAutoNum type="arabicPeriod"/>
            </a:pPr>
            <a:r>
              <a:rPr lang="en-US" sz="1400" dirty="0">
                <a:cs typeface="Arial" panose="020B0604020202020204" pitchFamily="34" charset="0"/>
              </a:rPr>
              <a:t>Budget does not cover costs related to establishment of mass vaccination centers and operational costs. These costs will be calculated at a later stage </a:t>
            </a:r>
          </a:p>
          <a:p>
            <a:pPr marL="342900" indent="-342900">
              <a:buAutoNum type="arabicPeriod"/>
            </a:pPr>
            <a:r>
              <a:rPr lang="en-US" sz="1400" dirty="0">
                <a:cs typeface="Arial" panose="020B0604020202020204" pitchFamily="34" charset="0"/>
              </a:rPr>
              <a:t>Neither establishment nor operational costs of the </a:t>
            </a:r>
            <a:r>
              <a:rPr lang="en-US" sz="1400" dirty="0" err="1">
                <a:cs typeface="Arial" panose="020B0604020202020204" pitchFamily="34" charset="0"/>
              </a:rPr>
              <a:t>intersectoral</a:t>
            </a:r>
            <a:r>
              <a:rPr lang="en-US" sz="1400" dirty="0">
                <a:cs typeface="Arial" panose="020B0604020202020204" pitchFamily="34" charset="0"/>
              </a:rPr>
              <a:t> management group is included in the above calculations</a:t>
            </a:r>
          </a:p>
          <a:p>
            <a:pPr marL="342900" indent="-342900">
              <a:buAutoNum type="arabicPeriod"/>
            </a:pPr>
            <a:r>
              <a:rPr lang="en-US" sz="1400" dirty="0">
                <a:cs typeface="Arial" panose="020B0604020202020204" pitchFamily="34" charset="0"/>
              </a:rPr>
              <a:t>Exchange rate applied 1USD = 3.3GEL</a:t>
            </a:r>
          </a:p>
        </p:txBody>
      </p:sp>
    </p:spTree>
    <p:extLst>
      <p:ext uri="{BB962C8B-B14F-4D97-AF65-F5344CB8AC3E}">
        <p14:creationId xmlns:p14="http://schemas.microsoft.com/office/powerpoint/2010/main" val="313895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F8D1-239A-5040-BC4A-E371E1A2B273}"/>
              </a:ext>
            </a:extLst>
          </p:cNvPr>
          <p:cNvSpPr>
            <a:spLocks noGrp="1"/>
          </p:cNvSpPr>
          <p:nvPr>
            <p:ph type="title"/>
          </p:nvPr>
        </p:nvSpPr>
        <p:spPr>
          <a:xfrm>
            <a:off x="838200" y="179960"/>
            <a:ext cx="10515600" cy="662781"/>
          </a:xfrm>
        </p:spPr>
        <p:txBody>
          <a:bodyPr>
            <a:noAutofit/>
          </a:bodyPr>
          <a:lstStyle/>
          <a:p>
            <a:r>
              <a:rPr lang="en-US" sz="2800" dirty="0">
                <a:cs typeface="Arial" panose="020B0604020202020204" pitchFamily="34" charset="0"/>
              </a:rPr>
              <a:t>Organizational Arrangements for Managing the Vaccination Program</a:t>
            </a:r>
          </a:p>
        </p:txBody>
      </p:sp>
      <p:pic>
        <p:nvPicPr>
          <p:cNvPr id="3" name="Picture 2"/>
          <p:cNvPicPr>
            <a:picLocks noChangeAspect="1"/>
          </p:cNvPicPr>
          <p:nvPr/>
        </p:nvPicPr>
        <p:blipFill>
          <a:blip r:embed="rId2"/>
          <a:stretch>
            <a:fillRect/>
          </a:stretch>
        </p:blipFill>
        <p:spPr>
          <a:xfrm>
            <a:off x="2423887" y="511351"/>
            <a:ext cx="7489370" cy="6180959"/>
          </a:xfrm>
          <a:prstGeom prst="rect">
            <a:avLst/>
          </a:prstGeom>
        </p:spPr>
      </p:pic>
    </p:spTree>
    <p:extLst>
      <p:ext uri="{BB962C8B-B14F-4D97-AF65-F5344CB8AC3E}">
        <p14:creationId xmlns:p14="http://schemas.microsoft.com/office/powerpoint/2010/main" val="457173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3A1-CAD5-DF4A-B977-C26957B54A44}"/>
              </a:ext>
            </a:extLst>
          </p:cNvPr>
          <p:cNvSpPr>
            <a:spLocks noGrp="1"/>
          </p:cNvSpPr>
          <p:nvPr>
            <p:ph type="title"/>
          </p:nvPr>
        </p:nvSpPr>
        <p:spPr/>
        <p:txBody>
          <a:bodyPr/>
          <a:lstStyle/>
          <a:p>
            <a:r>
              <a:rPr lang="en-US" dirty="0"/>
              <a:t>Existing Preconditions for NVDP</a:t>
            </a:r>
          </a:p>
        </p:txBody>
      </p:sp>
      <p:sp>
        <p:nvSpPr>
          <p:cNvPr id="3" name="Content Placeholder 2">
            <a:extLst>
              <a:ext uri="{FF2B5EF4-FFF2-40B4-BE49-F238E27FC236}">
                <a16:creationId xmlns:a16="http://schemas.microsoft.com/office/drawing/2014/main" id="{758484F4-81AE-4248-A7B7-CC176EC1BC35}"/>
              </a:ext>
            </a:extLst>
          </p:cNvPr>
          <p:cNvSpPr>
            <a:spLocks noGrp="1"/>
          </p:cNvSpPr>
          <p:nvPr>
            <p:ph idx="1"/>
          </p:nvPr>
        </p:nvSpPr>
        <p:spPr>
          <a:xfrm>
            <a:off x="838200" y="1690688"/>
            <a:ext cx="10515600" cy="4486275"/>
          </a:xfrm>
        </p:spPr>
        <p:txBody>
          <a:bodyPr>
            <a:normAutofit fontScale="92500" lnSpcReduction="20000"/>
          </a:bodyPr>
          <a:lstStyle/>
          <a:p>
            <a:pPr>
              <a:lnSpc>
                <a:spcPct val="110000"/>
              </a:lnSpc>
              <a:spcBef>
                <a:spcPts val="0"/>
              </a:spcBef>
              <a:spcAft>
                <a:spcPts val="600"/>
              </a:spcAft>
            </a:pPr>
            <a:r>
              <a:rPr lang="en-US" dirty="0"/>
              <a:t>NVPD has been developed with necessary legal and regulatory documents</a:t>
            </a:r>
          </a:p>
          <a:p>
            <a:pPr>
              <a:lnSpc>
                <a:spcPct val="110000"/>
              </a:lnSpc>
              <a:spcBef>
                <a:spcPts val="0"/>
              </a:spcBef>
              <a:spcAft>
                <a:spcPts val="600"/>
              </a:spcAft>
            </a:pPr>
            <a:r>
              <a:rPr lang="en-US" dirty="0"/>
              <a:t>Georgia is registered on COVAX platform, has made prepayment for 1.4 </a:t>
            </a:r>
            <a:r>
              <a:rPr lang="en-US" dirty="0" err="1"/>
              <a:t>mln</a:t>
            </a:r>
            <a:r>
              <a:rPr lang="en-US" dirty="0"/>
              <a:t> doses, necessary to cover 20% of population.</a:t>
            </a:r>
          </a:p>
          <a:p>
            <a:pPr>
              <a:lnSpc>
                <a:spcPct val="110000"/>
              </a:lnSpc>
              <a:spcBef>
                <a:spcPts val="0"/>
              </a:spcBef>
              <a:spcAft>
                <a:spcPts val="600"/>
              </a:spcAft>
            </a:pPr>
            <a:r>
              <a:rPr lang="en-US" dirty="0"/>
              <a:t>Country has well functioning immunization systems with adequate cold-chain capacity</a:t>
            </a:r>
          </a:p>
          <a:p>
            <a:pPr>
              <a:lnSpc>
                <a:spcPct val="110000"/>
              </a:lnSpc>
              <a:spcBef>
                <a:spcPts val="0"/>
              </a:spcBef>
              <a:spcAft>
                <a:spcPts val="600"/>
              </a:spcAft>
            </a:pPr>
            <a:r>
              <a:rPr lang="en-US" dirty="0"/>
              <a:t>Immunization is a recognized national priority: over past 8 years national funding for the program increased six-fold. Country only purchases WHO pre-qualified vaccines for assuring quality supply.</a:t>
            </a:r>
          </a:p>
          <a:p>
            <a:pPr>
              <a:lnSpc>
                <a:spcPct val="110000"/>
              </a:lnSpc>
              <a:spcBef>
                <a:spcPts val="0"/>
              </a:spcBef>
              <a:spcAft>
                <a:spcPts val="600"/>
              </a:spcAft>
            </a:pPr>
            <a:r>
              <a:rPr lang="en-US" dirty="0"/>
              <a:t>Over recent years and with support from GAVI Alliance, country introduced four new vaccines. Therefore, immunization service providers have undergone extensive trainings several times.</a:t>
            </a:r>
          </a:p>
          <a:p>
            <a:pPr>
              <a:lnSpc>
                <a:spcPct val="110000"/>
              </a:lnSpc>
              <a:spcBef>
                <a:spcPts val="0"/>
              </a:spcBef>
              <a:spcAft>
                <a:spcPts val="600"/>
              </a:spcAft>
            </a:pPr>
            <a:r>
              <a:rPr lang="en-US" dirty="0"/>
              <a:t>Country and immunization program have well established partnerships with </a:t>
            </a:r>
            <a:r>
              <a:rPr lang="ka-GE" dirty="0"/>
              <a:t>(</a:t>
            </a:r>
            <a:r>
              <a:rPr lang="en-US" dirty="0"/>
              <a:t>WHO, UNICEF, GAVI, COVAX, WB, USAID, ADB, etc.</a:t>
            </a:r>
            <a:r>
              <a:rPr lang="ka-GE" dirty="0"/>
              <a:t>)</a:t>
            </a:r>
            <a:endParaRPr lang="en-US" dirty="0"/>
          </a:p>
          <a:p>
            <a:pPr marL="0" indent="0">
              <a:lnSpc>
                <a:spcPct val="110000"/>
              </a:lnSpc>
              <a:spcBef>
                <a:spcPts val="0"/>
              </a:spcBef>
              <a:spcAft>
                <a:spcPts val="600"/>
              </a:spcAft>
              <a:buNone/>
            </a:pPr>
            <a:endParaRPr lang="en-US" dirty="0"/>
          </a:p>
          <a:p>
            <a:pPr>
              <a:lnSpc>
                <a:spcPct val="110000"/>
              </a:lnSpc>
              <a:spcAft>
                <a:spcPts val="600"/>
              </a:spcAft>
            </a:pPr>
            <a:endParaRPr lang="en-US" dirty="0"/>
          </a:p>
        </p:txBody>
      </p:sp>
    </p:spTree>
    <p:extLst>
      <p:ext uri="{BB962C8B-B14F-4D97-AF65-F5344CB8AC3E}">
        <p14:creationId xmlns:p14="http://schemas.microsoft.com/office/powerpoint/2010/main" val="251473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A7E8-718F-0245-B88D-9B8C2D797F16}"/>
              </a:ext>
            </a:extLst>
          </p:cNvPr>
          <p:cNvSpPr>
            <a:spLocks noGrp="1"/>
          </p:cNvSpPr>
          <p:nvPr>
            <p:ph type="title"/>
          </p:nvPr>
        </p:nvSpPr>
        <p:spPr>
          <a:xfrm>
            <a:off x="913775" y="203594"/>
            <a:ext cx="10364451" cy="1181861"/>
          </a:xfrm>
        </p:spPr>
        <p:txBody>
          <a:bodyPr>
            <a:normAutofit/>
          </a:bodyPr>
          <a:lstStyle/>
          <a:p>
            <a:r>
              <a:rPr lang="en-US" dirty="0">
                <a:latin typeface="Sylfaen" panose="010A0502050306030303" pitchFamily="18" charset="0"/>
              </a:rPr>
              <a:t>Content </a:t>
            </a:r>
          </a:p>
        </p:txBody>
      </p:sp>
      <p:graphicFrame>
        <p:nvGraphicFramePr>
          <p:cNvPr id="4" name="Content Placeholder 3">
            <a:extLst>
              <a:ext uri="{FF2B5EF4-FFF2-40B4-BE49-F238E27FC236}">
                <a16:creationId xmlns:a16="http://schemas.microsoft.com/office/drawing/2014/main" id="{EEDD80AF-F11F-2E45-99BC-DB70CCFB8AA4}"/>
              </a:ext>
            </a:extLst>
          </p:cNvPr>
          <p:cNvGraphicFramePr>
            <a:graphicFrameLocks noGrp="1"/>
          </p:cNvGraphicFramePr>
          <p:nvPr>
            <p:ph idx="1"/>
            <p:extLst>
              <p:ext uri="{D42A27DB-BD31-4B8C-83A1-F6EECF244321}">
                <p14:modId xmlns:p14="http://schemas.microsoft.com/office/powerpoint/2010/main" val="230335563"/>
              </p:ext>
            </p:extLst>
          </p:nvPr>
        </p:nvGraphicFramePr>
        <p:xfrm>
          <a:off x="391886" y="1110344"/>
          <a:ext cx="11286308" cy="5381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82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844C-8A92-C34A-9904-2CA272D1AD18}"/>
              </a:ext>
            </a:extLst>
          </p:cNvPr>
          <p:cNvSpPr>
            <a:spLocks noGrp="1"/>
          </p:cNvSpPr>
          <p:nvPr>
            <p:ph type="title"/>
          </p:nvPr>
        </p:nvSpPr>
        <p:spPr>
          <a:xfrm>
            <a:off x="595746" y="640831"/>
            <a:ext cx="4058544" cy="841605"/>
          </a:xfrm>
        </p:spPr>
        <p:txBody>
          <a:bodyPr>
            <a:normAutofit/>
          </a:bodyPr>
          <a:lstStyle/>
          <a:p>
            <a:r>
              <a:rPr lang="en-US" sz="3600" dirty="0"/>
              <a:t>Goal of the plan </a:t>
            </a:r>
          </a:p>
        </p:txBody>
      </p:sp>
      <p:sp>
        <p:nvSpPr>
          <p:cNvPr id="8" name="Content Placeholder 7">
            <a:extLst>
              <a:ext uri="{FF2B5EF4-FFF2-40B4-BE49-F238E27FC236}">
                <a16:creationId xmlns:a16="http://schemas.microsoft.com/office/drawing/2014/main" id="{D2F2DAF6-8E3C-4596-8503-D263C711CECB}"/>
              </a:ext>
            </a:extLst>
          </p:cNvPr>
          <p:cNvSpPr>
            <a:spLocks noGrp="1"/>
          </p:cNvSpPr>
          <p:nvPr>
            <p:ph idx="1"/>
          </p:nvPr>
        </p:nvSpPr>
        <p:spPr>
          <a:xfrm>
            <a:off x="439387" y="1482437"/>
            <a:ext cx="4465122" cy="4443350"/>
          </a:xfrm>
        </p:spPr>
        <p:style>
          <a:lnRef idx="2">
            <a:schemeClr val="accent1"/>
          </a:lnRef>
          <a:fillRef idx="1">
            <a:schemeClr val="lt1"/>
          </a:fillRef>
          <a:effectRef idx="0">
            <a:schemeClr val="accent1"/>
          </a:effectRef>
          <a:fontRef idx="minor">
            <a:schemeClr val="dk1"/>
          </a:fontRef>
        </p:style>
        <p:txBody>
          <a:bodyPr anchor="ctr">
            <a:normAutofit/>
          </a:bodyPr>
          <a:lstStyle/>
          <a:p>
            <a:pPr marL="403225" indent="-403225">
              <a:buClr>
                <a:schemeClr val="tx1"/>
              </a:buClr>
              <a:buFont typeface="Wingdings" pitchFamily="2" charset="2"/>
              <a:buChar char="q"/>
            </a:pPr>
            <a:r>
              <a:rPr lang="en-US" sz="2000" dirty="0">
                <a:cs typeface="BPG Arial" panose="020B0604020202020204" pitchFamily="34" charset="0"/>
              </a:rPr>
              <a:t>Vaccine efficacy </a:t>
            </a:r>
            <a:r>
              <a:rPr lang="en-US" sz="2000" dirty="0">
                <a:cs typeface="Arial" panose="020B0604020202020204" pitchFamily="34" charset="0"/>
              </a:rPr>
              <a:t>and</a:t>
            </a:r>
            <a:r>
              <a:rPr lang="en-US" sz="2000" dirty="0">
                <a:cs typeface="BPG Arial" panose="020B0604020202020204" pitchFamily="34" charset="0"/>
              </a:rPr>
              <a:t> natural immunity (after recovery from COVID 19) defines the level of coverage to be achieved by the country for protecting population and opening economy. </a:t>
            </a:r>
          </a:p>
          <a:p>
            <a:pPr marL="403225" indent="-403225">
              <a:buClr>
                <a:schemeClr val="tx1"/>
              </a:buClr>
              <a:buFont typeface="Wingdings" pitchFamily="2" charset="2"/>
              <a:buChar char="q"/>
            </a:pPr>
            <a:r>
              <a:rPr lang="en-US" sz="2000" dirty="0">
                <a:cs typeface="BPG Arial" panose="020B0604020202020204" pitchFamily="34" charset="0"/>
              </a:rPr>
              <a:t>Therefore, Georgia intends to reach approximately 60% of adult  population in 2021</a:t>
            </a:r>
          </a:p>
          <a:p>
            <a:pPr>
              <a:buClr>
                <a:schemeClr val="bg1"/>
              </a:buClr>
              <a:buFont typeface="Wingdings" panose="05000000000000000000" pitchFamily="2" charset="2"/>
              <a:buChar char="§"/>
            </a:pPr>
            <a:endParaRPr lang="en-US" sz="2000" dirty="0">
              <a:solidFill>
                <a:schemeClr val="tx1"/>
              </a:solidFill>
              <a:cs typeface="BPG Arial" panose="020B0604020202020204" pitchFamily="34" charset="0"/>
            </a:endParaRPr>
          </a:p>
        </p:txBody>
      </p:sp>
      <p:sp>
        <p:nvSpPr>
          <p:cNvPr id="5" name="Rectangle 4">
            <a:extLst>
              <a:ext uri="{FF2B5EF4-FFF2-40B4-BE49-F238E27FC236}">
                <a16:creationId xmlns:a16="http://schemas.microsoft.com/office/drawing/2014/main" id="{D738E0AF-0FF6-D549-9D65-A7D7E1BCD54E}"/>
              </a:ext>
            </a:extLst>
          </p:cNvPr>
          <p:cNvSpPr/>
          <p:nvPr/>
        </p:nvSpPr>
        <p:spPr>
          <a:xfrm>
            <a:off x="150422" y="6312164"/>
            <a:ext cx="6096000" cy="430887"/>
          </a:xfrm>
          <a:prstGeom prst="rect">
            <a:avLst/>
          </a:prstGeom>
        </p:spPr>
        <p:txBody>
          <a:bodyPr>
            <a:spAutoFit/>
          </a:bodyPr>
          <a:lstStyle/>
          <a:p>
            <a:r>
              <a:rPr lang="en-US" sz="1050" dirty="0"/>
              <a:t>https://</a:t>
            </a:r>
            <a:r>
              <a:rPr lang="en-US" sz="1050" dirty="0" err="1"/>
              <a:t>www.mckinsey.com</a:t>
            </a:r>
            <a:r>
              <a:rPr lang="en-US" sz="1050" dirty="0"/>
              <a:t>/industries/healthcare-systems-and-services/our-insights/when-will-the-covid-19-pandemic-end</a:t>
            </a:r>
          </a:p>
        </p:txBody>
      </p:sp>
      <p:grpSp>
        <p:nvGrpSpPr>
          <p:cNvPr id="6" name="Group 5">
            <a:extLst>
              <a:ext uri="{FF2B5EF4-FFF2-40B4-BE49-F238E27FC236}">
                <a16:creationId xmlns:a16="http://schemas.microsoft.com/office/drawing/2014/main" id="{6ADBD90B-EF64-7C4B-8206-8B50EDF4FBF5}"/>
              </a:ext>
            </a:extLst>
          </p:cNvPr>
          <p:cNvGrpSpPr/>
          <p:nvPr/>
        </p:nvGrpSpPr>
        <p:grpSpPr>
          <a:xfrm>
            <a:off x="5364481" y="640831"/>
            <a:ext cx="6068210" cy="5461389"/>
            <a:chOff x="5364481" y="640831"/>
            <a:chExt cx="6068210" cy="5461389"/>
          </a:xfrm>
        </p:grpSpPr>
        <p:pic>
          <p:nvPicPr>
            <p:cNvPr id="4" name="Content Placeholder 3">
              <a:extLst>
                <a:ext uri="{FF2B5EF4-FFF2-40B4-BE49-F238E27FC236}">
                  <a16:creationId xmlns:a16="http://schemas.microsoft.com/office/drawing/2014/main" id="{76A1311A-D6D4-3F42-B111-E8B3BDCFDA6E}"/>
                </a:ext>
              </a:extLst>
            </p:cNvPr>
            <p:cNvPicPr>
              <a:picLocks noChangeAspect="1"/>
            </p:cNvPicPr>
            <p:nvPr/>
          </p:nvPicPr>
          <p:blipFill>
            <a:blip r:embed="rId2"/>
            <a:stretch>
              <a:fillRect/>
            </a:stretch>
          </p:blipFill>
          <p:spPr>
            <a:xfrm>
              <a:off x="5364481" y="640831"/>
              <a:ext cx="6068210" cy="5461389"/>
            </a:xfrm>
            <a:prstGeom prst="rect">
              <a:avLst/>
            </a:prstGeom>
          </p:spPr>
        </p:pic>
        <p:sp>
          <p:nvSpPr>
            <p:cNvPr id="3" name="Rectangle 2">
              <a:extLst>
                <a:ext uri="{FF2B5EF4-FFF2-40B4-BE49-F238E27FC236}">
                  <a16:creationId xmlns:a16="http://schemas.microsoft.com/office/drawing/2014/main" id="{C520DFAD-3919-5543-86B5-680E3346BCBF}"/>
                </a:ext>
              </a:extLst>
            </p:cNvPr>
            <p:cNvSpPr/>
            <p:nvPr/>
          </p:nvSpPr>
          <p:spPr>
            <a:xfrm>
              <a:off x="8763990" y="5320145"/>
              <a:ext cx="2612571" cy="760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288224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718D-C349-3147-B2E0-89CAF05CB21A}"/>
              </a:ext>
            </a:extLst>
          </p:cNvPr>
          <p:cNvSpPr>
            <a:spLocks noGrp="1"/>
          </p:cNvSpPr>
          <p:nvPr>
            <p:ph type="title"/>
          </p:nvPr>
        </p:nvSpPr>
        <p:spPr/>
        <p:txBody>
          <a:bodyPr/>
          <a:lstStyle/>
          <a:p>
            <a:r>
              <a:rPr lang="en-US" b="1" dirty="0"/>
              <a:t>Key assumptions</a:t>
            </a:r>
          </a:p>
        </p:txBody>
      </p:sp>
      <p:sp>
        <p:nvSpPr>
          <p:cNvPr id="3" name="Content Placeholder 2">
            <a:extLst>
              <a:ext uri="{FF2B5EF4-FFF2-40B4-BE49-F238E27FC236}">
                <a16:creationId xmlns:a16="http://schemas.microsoft.com/office/drawing/2014/main" id="{367C60E5-6008-5A4A-821A-321BB56BCA13}"/>
              </a:ext>
            </a:extLst>
          </p:cNvPr>
          <p:cNvSpPr>
            <a:spLocks noGrp="1"/>
          </p:cNvSpPr>
          <p:nvPr>
            <p:ph idx="1"/>
          </p:nvPr>
        </p:nvSpPr>
        <p:spPr>
          <a:xfrm>
            <a:off x="666207" y="1515291"/>
            <a:ext cx="10846920" cy="4781006"/>
          </a:xfrm>
        </p:spPr>
        <p:txBody>
          <a:bodyPr>
            <a:noAutofit/>
          </a:bodyPr>
          <a:lstStyle/>
          <a:p>
            <a:r>
              <a:rPr lang="en-US" sz="2400" dirty="0">
                <a:cs typeface="Arial" panose="020B0604020202020204" pitchFamily="34" charset="0"/>
              </a:rPr>
              <a:t>Information about vaccine trials, registration, manufacturing, distribution and supply of COVID-19 vaccines is constantly changing, therefore the VDP will be revised and adapted regularly as new information becomes available</a:t>
            </a:r>
          </a:p>
          <a:p>
            <a:r>
              <a:rPr lang="en-US" sz="2400" dirty="0">
                <a:cs typeface="Arial" panose="020B0604020202020204" pitchFamily="34" charset="0"/>
              </a:rPr>
              <a:t>Production capacity of three vaccines currently authorized by the WHO and/or Stringent Regulatory Authorities (SRA) is somewhat limited, therefore it is expected that the amount of vaccines supplied to Georgia in Q1 of 2021 will be small. Q1 can be devoted to preparatory work for further roll out of the vaccination program in Q2. </a:t>
            </a:r>
          </a:p>
          <a:p>
            <a:r>
              <a:rPr lang="en-US" sz="2400" dirty="0">
                <a:cs typeface="Arial" panose="020B0604020202020204" pitchFamily="34" charset="0"/>
              </a:rPr>
              <a:t>The amount of vaccines available for the country will increase in Q2 and subsequently in Q3.</a:t>
            </a:r>
          </a:p>
          <a:p>
            <a:r>
              <a:rPr lang="en-US" sz="2400" dirty="0">
                <a:cs typeface="Arial" panose="020B0604020202020204" pitchFamily="34" charset="0"/>
              </a:rPr>
              <a:t>Step-wise implementation is envisioned, to cover priority (high risk groups) at an initial stage and then extend the program to other population groups.  </a:t>
            </a:r>
          </a:p>
        </p:txBody>
      </p:sp>
    </p:spTree>
    <p:extLst>
      <p:ext uri="{BB962C8B-B14F-4D97-AF65-F5344CB8AC3E}">
        <p14:creationId xmlns:p14="http://schemas.microsoft.com/office/powerpoint/2010/main" val="329638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2F0C-100A-7D47-A8C7-DA23704EB17F}"/>
              </a:ext>
            </a:extLst>
          </p:cNvPr>
          <p:cNvSpPr>
            <a:spLocks noGrp="1"/>
          </p:cNvSpPr>
          <p:nvPr>
            <p:ph type="title"/>
          </p:nvPr>
        </p:nvSpPr>
        <p:spPr>
          <a:xfrm>
            <a:off x="838200" y="365125"/>
            <a:ext cx="10515600" cy="533441"/>
          </a:xfrm>
        </p:spPr>
        <p:txBody>
          <a:bodyPr>
            <a:normAutofit fontScale="90000"/>
          </a:bodyPr>
          <a:lstStyle/>
          <a:p>
            <a:r>
              <a:rPr lang="en-US" dirty="0">
                <a:latin typeface="Arial" panose="020B0604020202020204" pitchFamily="34" charset="0"/>
                <a:cs typeface="Arial" panose="020B0604020202020204" pitchFamily="34" charset="0"/>
              </a:rPr>
              <a:t>Target Population and Stages of Coverage</a:t>
            </a:r>
          </a:p>
        </p:txBody>
      </p:sp>
      <p:graphicFrame>
        <p:nvGraphicFramePr>
          <p:cNvPr id="4" name="Content Placeholder 3">
            <a:extLst>
              <a:ext uri="{FF2B5EF4-FFF2-40B4-BE49-F238E27FC236}">
                <a16:creationId xmlns:a16="http://schemas.microsoft.com/office/drawing/2014/main" id="{E4C393D3-1FD0-4043-B967-0B8E211D6D6E}"/>
              </a:ext>
            </a:extLst>
          </p:cNvPr>
          <p:cNvGraphicFramePr>
            <a:graphicFrameLocks noGrp="1"/>
          </p:cNvGraphicFramePr>
          <p:nvPr>
            <p:ph idx="1"/>
            <p:extLst>
              <p:ext uri="{D42A27DB-BD31-4B8C-83A1-F6EECF244321}">
                <p14:modId xmlns:p14="http://schemas.microsoft.com/office/powerpoint/2010/main" val="3648683270"/>
              </p:ext>
            </p:extLst>
          </p:nvPr>
        </p:nvGraphicFramePr>
        <p:xfrm>
          <a:off x="701963" y="1066800"/>
          <a:ext cx="10651839" cy="3772569"/>
        </p:xfrm>
        <a:graphic>
          <a:graphicData uri="http://schemas.openxmlformats.org/drawingml/2006/table">
            <a:tbl>
              <a:tblPr firstRow="1" firstCol="1" bandRow="1">
                <a:tableStyleId>{5C22544A-7EE6-4342-B048-85BDC9FD1C3A}</a:tableStyleId>
              </a:tblPr>
              <a:tblGrid>
                <a:gridCol w="1413578">
                  <a:extLst>
                    <a:ext uri="{9D8B030D-6E8A-4147-A177-3AD203B41FA5}">
                      <a16:colId xmlns:a16="http://schemas.microsoft.com/office/drawing/2014/main" val="3197355477"/>
                    </a:ext>
                  </a:extLst>
                </a:gridCol>
                <a:gridCol w="4804389">
                  <a:extLst>
                    <a:ext uri="{9D8B030D-6E8A-4147-A177-3AD203B41FA5}">
                      <a16:colId xmlns:a16="http://schemas.microsoft.com/office/drawing/2014/main" val="1869787988"/>
                    </a:ext>
                  </a:extLst>
                </a:gridCol>
                <a:gridCol w="1303660">
                  <a:extLst>
                    <a:ext uri="{9D8B030D-6E8A-4147-A177-3AD203B41FA5}">
                      <a16:colId xmlns:a16="http://schemas.microsoft.com/office/drawing/2014/main" val="3183475933"/>
                    </a:ext>
                  </a:extLst>
                </a:gridCol>
                <a:gridCol w="1303661">
                  <a:extLst>
                    <a:ext uri="{9D8B030D-6E8A-4147-A177-3AD203B41FA5}">
                      <a16:colId xmlns:a16="http://schemas.microsoft.com/office/drawing/2014/main" val="155245095"/>
                    </a:ext>
                  </a:extLst>
                </a:gridCol>
                <a:gridCol w="1826551">
                  <a:extLst>
                    <a:ext uri="{9D8B030D-6E8A-4147-A177-3AD203B41FA5}">
                      <a16:colId xmlns:a16="http://schemas.microsoft.com/office/drawing/2014/main" val="1920238493"/>
                    </a:ext>
                  </a:extLst>
                </a:gridCol>
              </a:tblGrid>
              <a:tr h="816157">
                <a:tc>
                  <a:txBody>
                    <a:bodyPr/>
                    <a:lstStyle/>
                    <a:p>
                      <a:pPr marL="0" marR="0" algn="ctr">
                        <a:lnSpc>
                          <a:spcPts val="15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Stages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ctr">
                        <a:lnSpc>
                          <a:spcPct val="100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Priority high risk groups and ranking</a:t>
                      </a:r>
                      <a:r>
                        <a:rPr lang="en-US" sz="1400" b="0" baseline="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ctr">
                        <a:lnSpc>
                          <a:spcPts val="15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Target</a:t>
                      </a:r>
                      <a:r>
                        <a:rPr lang="en-US" sz="1400" b="0" baseline="0" dirty="0">
                          <a:solidFill>
                            <a:schemeClr val="tx1"/>
                          </a:solidFill>
                          <a:effectLst/>
                          <a:latin typeface="Arial" panose="020B0604020202020204" pitchFamily="34" charset="0"/>
                          <a:cs typeface="Arial" panose="020B0604020202020204" pitchFamily="34" charset="0"/>
                        </a:rPr>
                        <a:t> Population </a:t>
                      </a:r>
                      <a:r>
                        <a:rPr lang="en-US" sz="1400" b="0" dirty="0">
                          <a:solidFill>
                            <a:schemeClr val="tx1"/>
                          </a:solidFill>
                          <a:effectLst/>
                          <a:latin typeface="Arial" panose="020B0604020202020204" pitchFamily="34" charset="0"/>
                          <a:cs typeface="Arial" panose="020B0604020202020204" pitchFamily="34" charset="0"/>
                        </a:rPr>
                        <a:t>*</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a:r>
                        <a:rPr lang="en-US" sz="1400" b="0" dirty="0">
                          <a:solidFill>
                            <a:schemeClr val="tx1"/>
                          </a:solidFill>
                          <a:effectLst/>
                          <a:latin typeface="Arial" panose="020B0604020202020204" pitchFamily="34" charset="0"/>
                          <a:cs typeface="Arial" panose="020B0604020202020204" pitchFamily="34" charset="0"/>
                        </a:rPr>
                        <a:t>Proportion Coverage(%)</a:t>
                      </a:r>
                      <a:endParaRPr lang="en-US" sz="1400" b="0" dirty="0">
                        <a:solidFill>
                          <a:schemeClr val="tx1"/>
                        </a:solidFill>
                        <a:latin typeface="Arial" panose="020B0604020202020204" pitchFamily="34" charset="0"/>
                        <a:cs typeface="Arial" panose="020B0604020202020204" pitchFamily="34" charset="0"/>
                      </a:endParaRPr>
                    </a:p>
                  </a:txBody>
                  <a:tcPr marL="29468" marR="29468" marT="0" marB="0" anchor="ctr"/>
                </a:tc>
                <a:tc>
                  <a:txBody>
                    <a:bodyPr/>
                    <a:lstStyle/>
                    <a:p>
                      <a:pPr algn="ctr"/>
                      <a:r>
                        <a:rPr lang="en-US" sz="1400" b="0" dirty="0">
                          <a:solidFill>
                            <a:schemeClr val="tx1"/>
                          </a:solidFill>
                          <a:latin typeface="Arial" panose="020B0604020202020204" pitchFamily="34" charset="0"/>
                          <a:cs typeface="Arial" panose="020B0604020202020204" pitchFamily="34" charset="0"/>
                        </a:rPr>
                        <a:t>Total</a:t>
                      </a:r>
                      <a:r>
                        <a:rPr lang="en-US" sz="1400" b="0" baseline="0" dirty="0">
                          <a:solidFill>
                            <a:schemeClr val="tx1"/>
                          </a:solidFill>
                          <a:latin typeface="Arial" panose="020B0604020202020204" pitchFamily="34" charset="0"/>
                          <a:cs typeface="Arial" panose="020B0604020202020204" pitchFamily="34" charset="0"/>
                        </a:rPr>
                        <a:t> number of individuals to be vaccinated</a:t>
                      </a:r>
                      <a:r>
                        <a:rPr lang="en-US" sz="1400" b="0" dirty="0">
                          <a:solidFill>
                            <a:schemeClr val="tx1"/>
                          </a:solidFill>
                          <a:latin typeface="Arial" panose="020B0604020202020204" pitchFamily="34" charset="0"/>
                          <a:cs typeface="Arial" panose="020B0604020202020204" pitchFamily="34" charset="0"/>
                        </a:rPr>
                        <a:t>**</a:t>
                      </a:r>
                      <a:r>
                        <a:rPr lang="ka-GE" sz="1400" b="0" dirty="0">
                          <a:solidFill>
                            <a:schemeClr val="tx1"/>
                          </a:solidFill>
                          <a:latin typeface="Sylfaen" panose="010A0502050306030303" pitchFamily="18" charset="0"/>
                          <a:cs typeface="Arial" panose="020B0604020202020204" pitchFamily="34" charset="0"/>
                        </a:rPr>
                        <a:t> </a:t>
                      </a:r>
                      <a:endParaRPr lang="en-US" sz="14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83646086"/>
                  </a:ext>
                </a:extLst>
              </a:tr>
              <a:tr h="185943">
                <a:tc>
                  <a:txBody>
                    <a:bodyPr/>
                    <a:lstStyle/>
                    <a:p>
                      <a:pPr marL="0" marR="0" algn="ctr">
                        <a:lnSpc>
                          <a:spcPts val="15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Ia</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l">
                        <a:lnSpc>
                          <a:spcPts val="15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Health Care Workers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rtl="0" fontAlgn="ctr"/>
                      <a:r>
                        <a:rPr lang="en-US" sz="1400" b="0" i="0" u="none" strike="noStrike">
                          <a:solidFill>
                            <a:schemeClr val="tx1"/>
                          </a:solidFill>
                          <a:effectLst/>
                          <a:latin typeface="Arial" panose="020B0604020202020204" pitchFamily="34" charset="0"/>
                          <a:cs typeface="Arial" panose="020B0604020202020204" pitchFamily="34" charset="0"/>
                        </a:rPr>
                        <a:t>71,415</a:t>
                      </a:r>
                    </a:p>
                  </a:txBody>
                  <a:tcPr marL="9525" marR="9525" marT="9525" marB="0" anchor="ctr"/>
                </a:tc>
                <a:tc>
                  <a:txBody>
                    <a:bodyPr/>
                    <a:lstStyle/>
                    <a:p>
                      <a:pPr algn="ctr" rtl="0" fontAlgn="ctr"/>
                      <a:r>
                        <a:rPr lang="en-US" sz="1400" b="0" i="0" u="none" strike="noStrike">
                          <a:solidFill>
                            <a:schemeClr val="tx1"/>
                          </a:solidFill>
                          <a:effectLst/>
                          <a:latin typeface="Arial" panose="020B0604020202020204" pitchFamily="34" charset="0"/>
                          <a:cs typeface="Arial" panose="020B0604020202020204" pitchFamily="34" charset="0"/>
                        </a:rPr>
                        <a:t>65%</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46,420</a:t>
                      </a:r>
                    </a:p>
                  </a:txBody>
                  <a:tcPr marL="9525" marR="9525" marT="9525" marB="0" anchor="ctr"/>
                </a:tc>
                <a:extLst>
                  <a:ext uri="{0D108BD9-81ED-4DB2-BD59-A6C34878D82A}">
                    <a16:rowId xmlns:a16="http://schemas.microsoft.com/office/drawing/2014/main" val="3732762199"/>
                  </a:ext>
                </a:extLst>
              </a:tr>
              <a:tr h="356137">
                <a:tc>
                  <a:txBody>
                    <a:bodyPr/>
                    <a:lstStyle/>
                    <a:p>
                      <a:pPr marL="0" marR="0" algn="ctr">
                        <a:lnSpc>
                          <a:spcPts val="15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Ia</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l">
                        <a:lnSpc>
                          <a:spcPts val="15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Beneficiaries and staff of long term care facilities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2,600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1,560</a:t>
                      </a:r>
                    </a:p>
                  </a:txBody>
                  <a:tcPr marL="9525" marR="9525" marT="9525" marB="0" anchor="ctr"/>
                </a:tc>
                <a:extLst>
                  <a:ext uri="{0D108BD9-81ED-4DB2-BD59-A6C34878D82A}">
                    <a16:rowId xmlns:a16="http://schemas.microsoft.com/office/drawing/2014/main" val="3397038037"/>
                  </a:ext>
                </a:extLst>
              </a:tr>
              <a:tr h="249688">
                <a:tc>
                  <a:txBody>
                    <a:bodyPr/>
                    <a:lstStyle/>
                    <a:p>
                      <a:pPr marL="0" marR="0" algn="ctr">
                        <a:lnSpc>
                          <a:spcPts val="15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Ia</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l">
                        <a:lnSpc>
                          <a:spcPts val="1500"/>
                        </a:lnSpc>
                        <a:spcBef>
                          <a:spcPts val="0"/>
                        </a:spcBef>
                        <a:spcAft>
                          <a:spcPts val="0"/>
                        </a:spcAft>
                      </a:pPr>
                      <a:r>
                        <a:rPr lang="en-US" sz="1400" dirty="0">
                          <a:effectLst/>
                          <a:latin typeface="Arial" panose="020B0604020202020204" pitchFamily="34" charset="0"/>
                          <a:cs typeface="Arial" panose="020B0604020202020204" pitchFamily="34" charset="0"/>
                        </a:rPr>
                        <a:t>Population over </a:t>
                      </a:r>
                      <a:r>
                        <a:rPr lang="ka-GE" sz="1400" dirty="0">
                          <a:effectLst/>
                          <a:latin typeface="BPG Arial" panose="020B0604020202020204" pitchFamily="34" charset="0"/>
                          <a:cs typeface="Arial" panose="020B0604020202020204" pitchFamily="34" charset="0"/>
                        </a:rPr>
                        <a:t>75</a:t>
                      </a:r>
                      <a:r>
                        <a:rPr lang="en-US" sz="1400" dirty="0">
                          <a:effectLst/>
                          <a:latin typeface="Arial" panose="020B0604020202020204" pitchFamily="34" charset="0"/>
                          <a:cs typeface="Arial" panose="020B0604020202020204" pitchFamily="34" charset="0"/>
                        </a:rPr>
                        <a:t> years old</a:t>
                      </a:r>
                      <a:r>
                        <a:rPr lang="ka-GE" sz="1400" dirty="0">
                          <a:effectLst/>
                          <a:latin typeface="BPG 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226,800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136,080</a:t>
                      </a:r>
                    </a:p>
                  </a:txBody>
                  <a:tcPr marL="9525" marR="9525" marT="9525" marB="0" anchor="ctr"/>
                </a:tc>
                <a:extLst>
                  <a:ext uri="{0D108BD9-81ED-4DB2-BD59-A6C34878D82A}">
                    <a16:rowId xmlns:a16="http://schemas.microsoft.com/office/drawing/2014/main" val="2997508196"/>
                  </a:ext>
                </a:extLst>
              </a:tr>
              <a:tr h="249688">
                <a:tc>
                  <a:txBody>
                    <a:bodyPr/>
                    <a:lstStyle/>
                    <a:p>
                      <a:pPr marL="0" marR="0" algn="ctr">
                        <a:lnSpc>
                          <a:spcPts val="1500"/>
                        </a:lnSpc>
                        <a:spcBef>
                          <a:spcPts val="0"/>
                        </a:spcBef>
                        <a:spcAft>
                          <a:spcPts val="0"/>
                        </a:spcAft>
                      </a:pPr>
                      <a:r>
                        <a:rPr lang="en-US" sz="1400" b="0" dirty="0" err="1">
                          <a:solidFill>
                            <a:schemeClr val="tx1"/>
                          </a:solidFill>
                          <a:effectLst/>
                          <a:latin typeface="Arial" panose="020B0604020202020204" pitchFamily="34" charset="0"/>
                          <a:cs typeface="Arial" panose="020B0604020202020204" pitchFamily="34" charset="0"/>
                        </a:rPr>
                        <a:t>Ib</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Population </a:t>
                      </a:r>
                      <a:r>
                        <a:rPr lang="ka-GE" sz="1400" dirty="0">
                          <a:effectLst/>
                          <a:latin typeface="BPG Arial" panose="020B0604020202020204" pitchFamily="34" charset="0"/>
                          <a:cs typeface="Arial" panose="020B0604020202020204" pitchFamily="34" charset="0"/>
                        </a:rPr>
                        <a:t>65-74</a:t>
                      </a:r>
                      <a:r>
                        <a:rPr lang="en-US" sz="1400" dirty="0">
                          <a:effectLst/>
                          <a:latin typeface="Arial" panose="020B0604020202020204" pitchFamily="34" charset="0"/>
                          <a:cs typeface="Arial" panose="020B0604020202020204" pitchFamily="34" charset="0"/>
                        </a:rPr>
                        <a:t> years old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329,183</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197,510</a:t>
                      </a:r>
                    </a:p>
                  </a:txBody>
                  <a:tcPr marL="9525" marR="9525" marT="9525" marB="0" anchor="ctr"/>
                </a:tc>
                <a:extLst>
                  <a:ext uri="{0D108BD9-81ED-4DB2-BD59-A6C34878D82A}">
                    <a16:rowId xmlns:a16="http://schemas.microsoft.com/office/drawing/2014/main" val="2958016649"/>
                  </a:ext>
                </a:extLst>
              </a:tr>
              <a:tr h="249688">
                <a:tc>
                  <a:txBody>
                    <a:bodyPr/>
                    <a:lstStyle/>
                    <a:p>
                      <a:pPr marL="0" marR="0" algn="ctr">
                        <a:lnSpc>
                          <a:spcPts val="1500"/>
                        </a:lnSpc>
                        <a:spcBef>
                          <a:spcPts val="0"/>
                        </a:spcBef>
                        <a:spcAft>
                          <a:spcPts val="0"/>
                        </a:spcAft>
                      </a:pPr>
                      <a:r>
                        <a:rPr lang="en-US" sz="1400" b="0" dirty="0" err="1">
                          <a:solidFill>
                            <a:schemeClr val="tx1"/>
                          </a:solidFill>
                          <a:effectLst/>
                          <a:latin typeface="Arial" panose="020B0604020202020204" pitchFamily="34" charset="0"/>
                          <a:cs typeface="Arial" panose="020B0604020202020204" pitchFamily="34" charset="0"/>
                        </a:rPr>
                        <a:t>IIa</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l">
                        <a:lnSpc>
                          <a:spcPts val="15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Providers</a:t>
                      </a:r>
                      <a:r>
                        <a:rPr lang="en-US" sz="1400" b="0" baseline="0" dirty="0">
                          <a:solidFill>
                            <a:schemeClr val="tx1"/>
                          </a:solidFill>
                          <a:effectLst/>
                          <a:latin typeface="Arial" panose="020B0604020202020204" pitchFamily="34" charset="0"/>
                          <a:cs typeface="Arial" panose="020B0604020202020204" pitchFamily="34" charset="0"/>
                        </a:rPr>
                        <a:t> of essential (basic) services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rtl="0" fontAlgn="ctr"/>
                      <a:r>
                        <a:rPr lang="en-US" sz="1400" b="0" i="0" u="none" strike="noStrike">
                          <a:solidFill>
                            <a:schemeClr val="tx1"/>
                          </a:solidFill>
                          <a:effectLst/>
                          <a:latin typeface="Arial" panose="020B0604020202020204" pitchFamily="34" charset="0"/>
                          <a:cs typeface="Arial" panose="020B0604020202020204" pitchFamily="34" charset="0"/>
                        </a:rPr>
                        <a:t>180,373</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108,224</a:t>
                      </a:r>
                    </a:p>
                  </a:txBody>
                  <a:tcPr marL="9525" marR="9525" marT="9525" marB="0" anchor="ctr"/>
                </a:tc>
                <a:extLst>
                  <a:ext uri="{0D108BD9-81ED-4DB2-BD59-A6C34878D82A}">
                    <a16:rowId xmlns:a16="http://schemas.microsoft.com/office/drawing/2014/main" val="2369547044"/>
                  </a:ext>
                </a:extLst>
              </a:tr>
              <a:tr h="249688">
                <a:tc>
                  <a:txBody>
                    <a:bodyPr/>
                    <a:lstStyle/>
                    <a:p>
                      <a:pPr marL="0" marR="0" algn="ctr">
                        <a:lnSpc>
                          <a:spcPts val="15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IIa</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l">
                        <a:lnSpc>
                          <a:spcPts val="15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Population</a:t>
                      </a:r>
                      <a:r>
                        <a:rPr lang="en-US" sz="1400" b="0" baseline="0" dirty="0">
                          <a:solidFill>
                            <a:schemeClr val="tx1"/>
                          </a:solidFill>
                          <a:effectLst/>
                          <a:latin typeface="Arial" panose="020B0604020202020204" pitchFamily="34" charset="0"/>
                          <a:cs typeface="Arial" panose="020B0604020202020204" pitchFamily="34" charset="0"/>
                        </a:rPr>
                        <a:t> </a:t>
                      </a:r>
                      <a:r>
                        <a:rPr lang="en-US" sz="1400" b="0" dirty="0">
                          <a:solidFill>
                            <a:schemeClr val="tx1"/>
                          </a:solidFill>
                          <a:effectLst/>
                          <a:latin typeface="Arial" panose="020B0604020202020204" pitchFamily="34" charset="0"/>
                          <a:cs typeface="Arial" panose="020B0604020202020204" pitchFamily="34" charset="0"/>
                        </a:rPr>
                        <a:t>55-64 years old</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rtl="0" fontAlgn="ctr"/>
                      <a:r>
                        <a:rPr lang="en-US" sz="1400" b="0" i="0" u="none" strike="noStrike">
                          <a:solidFill>
                            <a:schemeClr val="tx1"/>
                          </a:solidFill>
                          <a:effectLst/>
                          <a:latin typeface="Arial" panose="020B0604020202020204" pitchFamily="34" charset="0"/>
                          <a:cs typeface="Arial" panose="020B0604020202020204" pitchFamily="34" charset="0"/>
                        </a:rPr>
                        <a:t>478,400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287,040</a:t>
                      </a:r>
                    </a:p>
                  </a:txBody>
                  <a:tcPr marL="9525" marR="9525" marT="9525" marB="0" anchor="ctr"/>
                </a:tc>
                <a:extLst>
                  <a:ext uri="{0D108BD9-81ED-4DB2-BD59-A6C34878D82A}">
                    <a16:rowId xmlns:a16="http://schemas.microsoft.com/office/drawing/2014/main" val="2007422968"/>
                  </a:ext>
                </a:extLst>
              </a:tr>
              <a:tr h="185943">
                <a:tc>
                  <a:txBody>
                    <a:bodyPr/>
                    <a:lstStyle/>
                    <a:p>
                      <a:pPr marL="0" marR="0" algn="ctr">
                        <a:lnSpc>
                          <a:spcPts val="15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IIb</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l">
                        <a:lnSpc>
                          <a:spcPts val="15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People with chronic</a:t>
                      </a:r>
                      <a:r>
                        <a:rPr lang="en-US" sz="1400" b="0" baseline="0" dirty="0">
                          <a:solidFill>
                            <a:schemeClr val="tx1"/>
                          </a:solidFill>
                          <a:effectLst/>
                          <a:latin typeface="Arial" panose="020B0604020202020204" pitchFamily="34" charset="0"/>
                          <a:cs typeface="Arial" panose="020B0604020202020204" pitchFamily="34" charset="0"/>
                        </a:rPr>
                        <a:t> disease in </a:t>
                      </a:r>
                      <a:r>
                        <a:rPr lang="en-US" sz="1400" b="0" dirty="0">
                          <a:solidFill>
                            <a:schemeClr val="tx1"/>
                          </a:solidFill>
                          <a:effectLst/>
                          <a:latin typeface="Arial" panose="020B0604020202020204" pitchFamily="34" charset="0"/>
                          <a:cs typeface="Arial" panose="020B0604020202020204" pitchFamily="34" charset="0"/>
                        </a:rPr>
                        <a:t>18-</a:t>
                      </a:r>
                      <a:r>
                        <a:rPr lang="ka-GE" sz="1400" b="0" dirty="0">
                          <a:solidFill>
                            <a:schemeClr val="tx1"/>
                          </a:solidFill>
                          <a:effectLst/>
                          <a:latin typeface="Sylfaen" panose="010A0502050306030303" pitchFamily="18" charset="0"/>
                          <a:cs typeface="Arial" panose="020B0604020202020204" pitchFamily="34" charset="0"/>
                        </a:rPr>
                        <a:t>54</a:t>
                      </a:r>
                      <a:r>
                        <a:rPr lang="en-US" sz="1400" b="0" dirty="0">
                          <a:solidFill>
                            <a:schemeClr val="tx1"/>
                          </a:solidFill>
                          <a:effectLst/>
                          <a:latin typeface="Arial" panose="020B0604020202020204" pitchFamily="34" charset="0"/>
                          <a:cs typeface="Arial" panose="020B0604020202020204" pitchFamily="34" charset="0"/>
                        </a:rPr>
                        <a:t> age group</a:t>
                      </a:r>
                      <a:r>
                        <a:rPr lang="en-US" sz="1400" b="0" baseline="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rtl="0" fontAlgn="ctr"/>
                      <a:r>
                        <a:rPr lang="en-US" sz="1400" b="0" i="0" u="none" strike="noStrike">
                          <a:solidFill>
                            <a:schemeClr val="tx1"/>
                          </a:solidFill>
                          <a:effectLst/>
                          <a:latin typeface="Arial" panose="020B0604020202020204" pitchFamily="34" charset="0"/>
                          <a:cs typeface="Arial" panose="020B0604020202020204" pitchFamily="34" charset="0"/>
                        </a:rPr>
                        <a:t>89,400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60%</a:t>
                      </a:r>
                    </a:p>
                  </a:txBody>
                  <a:tcPr marL="9525" marR="9525" marT="9525"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53,640</a:t>
                      </a:r>
                    </a:p>
                  </a:txBody>
                  <a:tcPr marL="9525" marR="9525" marT="9525" marB="0" anchor="ctr"/>
                </a:tc>
                <a:extLst>
                  <a:ext uri="{0D108BD9-81ED-4DB2-BD59-A6C34878D82A}">
                    <a16:rowId xmlns:a16="http://schemas.microsoft.com/office/drawing/2014/main" val="2301734910"/>
                  </a:ext>
                </a:extLst>
              </a:tr>
              <a:tr h="217360">
                <a:tc gridSpan="2">
                  <a:txBody>
                    <a:bodyPr/>
                    <a:lstStyle/>
                    <a:p>
                      <a:pPr marL="0" marR="0" algn="l">
                        <a:lnSpc>
                          <a:spcPts val="15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Total (High risk</a:t>
                      </a:r>
                      <a:r>
                        <a:rPr lang="en-US" sz="1600" b="1" baseline="0" dirty="0">
                          <a:solidFill>
                            <a:schemeClr val="tx1"/>
                          </a:solidFill>
                          <a:effectLst/>
                          <a:latin typeface="Arial" panose="020B0604020202020204" pitchFamily="34" charset="0"/>
                          <a:cs typeface="Arial" panose="020B0604020202020204" pitchFamily="34" charset="0"/>
                        </a:rPr>
                        <a:t> and essential groups)</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hMerge="1">
                  <a:txBody>
                    <a:bodyPr/>
                    <a:lstStyle/>
                    <a:p>
                      <a:endParaRPr lang="en-US"/>
                    </a:p>
                  </a:txBody>
                  <a:tcPr/>
                </a:tc>
                <a:tc>
                  <a:txBody>
                    <a:bodyPr/>
                    <a:lstStyle/>
                    <a:p>
                      <a:pPr marL="0" marR="0" algn="ctr">
                        <a:lnSpc>
                          <a:spcPts val="15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latin typeface="Arial" panose="020B0604020202020204" pitchFamily="34" charset="0"/>
                        <a:cs typeface="Arial" panose="020B0604020202020204" pitchFamily="34" charset="0"/>
                      </a:endParaRPr>
                    </a:p>
                  </a:txBody>
                  <a:tcPr marL="29468" marR="29468" marT="0" marB="0" anchor="ct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830,474</a:t>
                      </a:r>
                    </a:p>
                  </a:txBody>
                  <a:tcPr marL="9525" marR="9525" marT="9525" marB="0" anchor="ctr"/>
                </a:tc>
                <a:extLst>
                  <a:ext uri="{0D108BD9-81ED-4DB2-BD59-A6C34878D82A}">
                    <a16:rowId xmlns:a16="http://schemas.microsoft.com/office/drawing/2014/main" val="896707629"/>
                  </a:ext>
                </a:extLst>
              </a:tr>
              <a:tr h="313431">
                <a:tc>
                  <a:txBody>
                    <a:bodyPr/>
                    <a:lstStyle/>
                    <a:p>
                      <a:pPr marL="0" marR="0" algn="ctr">
                        <a:lnSpc>
                          <a:spcPts val="15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III</a:t>
                      </a:r>
                      <a:endParaRPr lang="en-US" sz="14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l">
                        <a:lnSpc>
                          <a:spcPts val="15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Other</a:t>
                      </a:r>
                      <a:r>
                        <a:rPr lang="en-US" sz="1400" b="0" baseline="0" dirty="0">
                          <a:solidFill>
                            <a:schemeClr val="tx1"/>
                          </a:solidFill>
                          <a:effectLst/>
                          <a:latin typeface="Arial" panose="020B0604020202020204" pitchFamily="34" charset="0"/>
                          <a:cs typeface="Arial" panose="020B0604020202020204" pitchFamily="34" charset="0"/>
                        </a:rPr>
                        <a:t> population groups</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marL="0" marR="0" algn="ctr">
                        <a:lnSpc>
                          <a:spcPts val="15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1,</a:t>
                      </a:r>
                      <a:r>
                        <a:rPr lang="ka-GE" sz="1400" b="0" dirty="0">
                          <a:solidFill>
                            <a:schemeClr val="tx1"/>
                          </a:solidFill>
                          <a:effectLst/>
                          <a:latin typeface="Sylfaen" panose="010A0502050306030303" pitchFamily="18" charset="0"/>
                          <a:cs typeface="Arial" panose="020B0604020202020204" pitchFamily="34" charset="0"/>
                        </a:rPr>
                        <a:t>434,567</a:t>
                      </a:r>
                      <a:endPar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468" marR="29468" marT="0" marB="0" anchor="ctr"/>
                </a:tc>
                <a:tc>
                  <a:txBody>
                    <a:bodyPr/>
                    <a:lstStyle/>
                    <a:p>
                      <a:pPr algn="ctr"/>
                      <a:r>
                        <a:rPr lang="ka-GE" sz="1400" b="0" dirty="0">
                          <a:solidFill>
                            <a:schemeClr val="tx1"/>
                          </a:solidFill>
                          <a:effectLst/>
                          <a:latin typeface="Sylfaen" panose="010A0502050306030303" pitchFamily="18" charset="0"/>
                          <a:cs typeface="Arial" panose="020B0604020202020204" pitchFamily="34" charset="0"/>
                        </a:rPr>
                        <a:t>6</a:t>
                      </a:r>
                      <a:r>
                        <a:rPr lang="en-US" sz="1400" b="0" dirty="0">
                          <a:solidFill>
                            <a:schemeClr val="tx1"/>
                          </a:solidFill>
                          <a:effectLst/>
                          <a:latin typeface="Arial" panose="020B0604020202020204" pitchFamily="34" charset="0"/>
                          <a:cs typeface="Arial" panose="020B0604020202020204" pitchFamily="34" charset="0"/>
                        </a:rPr>
                        <a:t>0%</a:t>
                      </a:r>
                      <a:endParaRPr lang="en-US" sz="1400" b="0" dirty="0">
                        <a:solidFill>
                          <a:schemeClr val="tx1"/>
                        </a:solidFill>
                        <a:latin typeface="Arial" panose="020B0604020202020204" pitchFamily="34" charset="0"/>
                        <a:cs typeface="Arial" panose="020B0604020202020204" pitchFamily="34" charset="0"/>
                      </a:endParaRPr>
                    </a:p>
                  </a:txBody>
                  <a:tcPr marL="29468" marR="29468" marT="0" marB="0" anchor="ctr"/>
                </a:tc>
                <a:tc>
                  <a:txBody>
                    <a:bodyPr/>
                    <a:lstStyle/>
                    <a:p>
                      <a:pPr algn="ctr" rtl="0" fontAlgn="ctr"/>
                      <a:r>
                        <a:rPr lang="en-US" sz="1400" b="0" i="0" u="none" strike="noStrike" dirty="0">
                          <a:solidFill>
                            <a:schemeClr val="tx1"/>
                          </a:solidFill>
                          <a:effectLst/>
                          <a:latin typeface="Arial" panose="020B0604020202020204" pitchFamily="34" charset="0"/>
                          <a:cs typeface="Arial" panose="020B0604020202020204" pitchFamily="34" charset="0"/>
                        </a:rPr>
                        <a:t>860,740</a:t>
                      </a:r>
                    </a:p>
                  </a:txBody>
                  <a:tcPr marL="9525" marR="9525" marT="9525" marB="0" anchor="ctr"/>
                </a:tc>
                <a:extLst>
                  <a:ext uri="{0D108BD9-81ED-4DB2-BD59-A6C34878D82A}">
                    <a16:rowId xmlns:a16="http://schemas.microsoft.com/office/drawing/2014/main" val="501150896"/>
                  </a:ext>
                </a:extLst>
              </a:tr>
              <a:tr h="217360">
                <a:tc gridSpan="4">
                  <a:txBody>
                    <a:bodyPr/>
                    <a:lstStyle/>
                    <a:p>
                      <a:pPr marL="0" marR="0" algn="l">
                        <a:lnSpc>
                          <a:spcPts val="15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Total</a:t>
                      </a:r>
                      <a:r>
                        <a:rPr lang="ka-GE" sz="1600" b="1" dirty="0">
                          <a:solidFill>
                            <a:schemeClr val="tx1"/>
                          </a:solidFill>
                          <a:effectLst/>
                          <a:latin typeface="Sylfaen" panose="010A0502050306030303" pitchFamily="18" charset="0"/>
                          <a:cs typeface="Arial" panose="020B0604020202020204" pitchFamily="34" charset="0"/>
                        </a:rPr>
                        <a:t> </a:t>
                      </a:r>
                      <a:endParaRPr lang="en-US" sz="1600" b="1" dirty="0">
                        <a:solidFill>
                          <a:schemeClr val="tx1"/>
                        </a:solidFill>
                        <a:latin typeface="Arial" panose="020B0604020202020204" pitchFamily="34" charset="0"/>
                        <a:cs typeface="Arial" panose="020B0604020202020204" pitchFamily="34" charset="0"/>
                      </a:endParaRPr>
                    </a:p>
                  </a:txBody>
                  <a:tcPr marL="29468" marR="29468" marT="0" marB="0" anchor="ctr"/>
                </a:tc>
                <a:tc hMerge="1">
                  <a:txBody>
                    <a:bodyPr/>
                    <a:lstStyle/>
                    <a:p>
                      <a:endParaRPr lang="en-US"/>
                    </a:p>
                  </a:txBody>
                  <a:tcPr/>
                </a:tc>
                <a:tc hMerge="1">
                  <a:txBody>
                    <a:bodyPr/>
                    <a:lstStyle/>
                    <a:p>
                      <a:endParaRPr lang="en-US"/>
                    </a:p>
                  </a:txBody>
                  <a:tcPr/>
                </a:tc>
                <a:tc hMerge="1">
                  <a:txBody>
                    <a:bodyPr/>
                    <a:lstStyle/>
                    <a:p>
                      <a:pPr algn="ctr"/>
                      <a:r>
                        <a:rPr lang="ka-GE" sz="1400" b="1" dirty="0">
                          <a:effectLst/>
                          <a:latin typeface="BPG Arial" panose="020B0604020202020204" pitchFamily="34" charset="0"/>
                          <a:cs typeface="BPG Arial" panose="020B0604020202020204" pitchFamily="34" charset="0"/>
                        </a:rPr>
                        <a:t> </a:t>
                      </a:r>
                      <a:endParaRPr lang="en-US" sz="1400" b="1" dirty="0">
                        <a:latin typeface="BPG Arial" panose="020B0604020202020204" pitchFamily="34" charset="0"/>
                        <a:cs typeface="BPG Arial" panose="020B0604020202020204" pitchFamily="34" charset="0"/>
                      </a:endParaRPr>
                    </a:p>
                  </a:txBody>
                  <a:tcPr marL="29468" marR="29468" marT="0" marB="0" anchor="ct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1,691,214</a:t>
                      </a:r>
                    </a:p>
                  </a:txBody>
                  <a:tcPr marL="9525" marR="9525" marT="9525" marB="0" anchor="ctr"/>
                </a:tc>
                <a:extLst>
                  <a:ext uri="{0D108BD9-81ED-4DB2-BD59-A6C34878D82A}">
                    <a16:rowId xmlns:a16="http://schemas.microsoft.com/office/drawing/2014/main" val="1941294795"/>
                  </a:ext>
                </a:extLst>
              </a:tr>
              <a:tr h="297245">
                <a:tc gridSpan="4">
                  <a:txBody>
                    <a:bodyPr/>
                    <a:lstStyle/>
                    <a:p>
                      <a:pPr marL="0" marR="0" algn="l">
                        <a:lnSpc>
                          <a:spcPts val="1500"/>
                        </a:lnSpc>
                        <a:spcBef>
                          <a:spcPts val="0"/>
                        </a:spcBef>
                        <a:spcAft>
                          <a:spcPts val="0"/>
                        </a:spcAft>
                      </a:pPr>
                      <a:r>
                        <a:rPr lang="ka-GE" sz="1400" b="0" dirty="0">
                          <a:solidFill>
                            <a:schemeClr val="tx1"/>
                          </a:solidFill>
                          <a:effectLst/>
                          <a:latin typeface="Sylfaen" panose="010A0502050306030303" pitchFamily="18" charset="0"/>
                          <a:cs typeface="Arial" panose="020B0604020202020204" pitchFamily="34" charset="0"/>
                        </a:rPr>
                        <a:t>%</a:t>
                      </a:r>
                      <a:r>
                        <a:rPr lang="en-US" sz="1400" b="0" dirty="0">
                          <a:solidFill>
                            <a:schemeClr val="tx1"/>
                          </a:solidFill>
                          <a:effectLst/>
                          <a:latin typeface="Arial" panose="020B0604020202020204" pitchFamily="34" charset="0"/>
                          <a:cs typeface="Arial" panose="020B0604020202020204" pitchFamily="34" charset="0"/>
                        </a:rPr>
                        <a:t> of adult population</a:t>
                      </a:r>
                      <a:r>
                        <a:rPr lang="en-US" sz="1400" b="0" baseline="0" dirty="0">
                          <a:solidFill>
                            <a:schemeClr val="tx1"/>
                          </a:solidFill>
                          <a:effectLst/>
                          <a:latin typeface="Arial" panose="020B0604020202020204" pitchFamily="34" charset="0"/>
                          <a:cs typeface="Arial" panose="020B0604020202020204" pitchFamily="34" charset="0"/>
                        </a:rPr>
                        <a:t> </a:t>
                      </a:r>
                      <a:endParaRPr lang="ka-GE" sz="1400" b="0" dirty="0">
                        <a:solidFill>
                          <a:schemeClr val="tx1"/>
                        </a:solidFill>
                        <a:effectLst/>
                        <a:latin typeface="Sylfaen" panose="010A0502050306030303" pitchFamily="18" charset="0"/>
                        <a:cs typeface="Arial" panose="020B0604020202020204" pitchFamily="34" charset="0"/>
                      </a:endParaRPr>
                    </a:p>
                  </a:txBody>
                  <a:tcPr marL="29468" marR="29468" marT="0" marB="0" anchor="ctr"/>
                </a:tc>
                <a:tc hMerge="1">
                  <a:txBody>
                    <a:bodyPr/>
                    <a:lstStyle/>
                    <a:p>
                      <a:endParaRPr lang="en-US"/>
                    </a:p>
                  </a:txBody>
                  <a:tcPr/>
                </a:tc>
                <a:tc hMerge="1">
                  <a:txBody>
                    <a:bodyPr/>
                    <a:lstStyle/>
                    <a:p>
                      <a:endParaRPr lang="en-US"/>
                    </a:p>
                  </a:txBody>
                  <a:tcPr/>
                </a:tc>
                <a:tc hMerge="1">
                  <a:txBody>
                    <a:bodyPr/>
                    <a:lstStyle/>
                    <a:p>
                      <a:pPr algn="ctr"/>
                      <a:r>
                        <a:rPr lang="ka-GE" sz="1400" b="1" dirty="0">
                          <a:effectLst/>
                          <a:latin typeface="BPG Arial" panose="020B0604020202020204" pitchFamily="34" charset="0"/>
                          <a:cs typeface="BPG Arial" panose="020B0604020202020204" pitchFamily="34" charset="0"/>
                        </a:rPr>
                        <a:t> </a:t>
                      </a:r>
                      <a:endParaRPr lang="en-US" sz="1400" b="1" dirty="0">
                        <a:latin typeface="BPG Arial" panose="020B0604020202020204" pitchFamily="34" charset="0"/>
                        <a:cs typeface="BPG Arial" panose="020B0604020202020204" pitchFamily="34" charset="0"/>
                      </a:endParaRPr>
                    </a:p>
                  </a:txBody>
                  <a:tcPr marL="29468" marR="29468" marT="0" marB="0" anchor="ctr"/>
                </a:tc>
                <a:tc>
                  <a:txBody>
                    <a:bodyPr/>
                    <a:lstStyle/>
                    <a:p>
                      <a:pPr algn="ctr"/>
                      <a:r>
                        <a:rPr lang="en-US" sz="1400" b="0" dirty="0">
                          <a:solidFill>
                            <a:schemeClr val="tx1"/>
                          </a:solidFill>
                          <a:latin typeface="Arial" panose="020B0604020202020204" pitchFamily="34" charset="0"/>
                          <a:cs typeface="Arial" panose="020B0604020202020204" pitchFamily="34" charset="0"/>
                        </a:rPr>
                        <a:t> 60%</a:t>
                      </a:r>
                    </a:p>
                  </a:txBody>
                  <a:tcPr anchor="ctr"/>
                </a:tc>
                <a:extLst>
                  <a:ext uri="{0D108BD9-81ED-4DB2-BD59-A6C34878D82A}">
                    <a16:rowId xmlns:a16="http://schemas.microsoft.com/office/drawing/2014/main" val="2751141840"/>
                  </a:ext>
                </a:extLst>
              </a:tr>
            </a:tbl>
          </a:graphicData>
        </a:graphic>
      </p:graphicFrame>
      <p:sp>
        <p:nvSpPr>
          <p:cNvPr id="5" name="Content Placeholder 7">
            <a:extLst>
              <a:ext uri="{FF2B5EF4-FFF2-40B4-BE49-F238E27FC236}">
                <a16:creationId xmlns:a16="http://schemas.microsoft.com/office/drawing/2014/main" id="{DD155965-D3A2-7D43-8547-D7F812E560C7}"/>
              </a:ext>
            </a:extLst>
          </p:cNvPr>
          <p:cNvSpPr txBox="1">
            <a:spLocks/>
          </p:cNvSpPr>
          <p:nvPr/>
        </p:nvSpPr>
        <p:spPr>
          <a:xfrm>
            <a:off x="701962" y="4868884"/>
            <a:ext cx="10576263" cy="878773"/>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2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1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1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lgn="ctr">
              <a:buClr>
                <a:schemeClr val="bg1"/>
              </a:buClr>
              <a:buNone/>
            </a:pPr>
            <a:r>
              <a:rPr lang="en-US" cap="none" dirty="0">
                <a:solidFill>
                  <a:schemeClr val="tx1"/>
                </a:solidFill>
                <a:latin typeface="Arial" panose="020B0604020202020204" pitchFamily="34" charset="0"/>
                <a:cs typeface="Arial" panose="020B0604020202020204" pitchFamily="34" charset="0"/>
              </a:rPr>
              <a:t>In order to meet the above targets, the country will need approximately 3,97</a:t>
            </a:r>
            <a:r>
              <a:rPr lang="ka-GE" cap="none" dirty="0">
                <a:solidFill>
                  <a:schemeClr val="tx1"/>
                </a:solidFill>
                <a:latin typeface="Arial" panose="020B0604020202020204" pitchFamily="34" charset="0"/>
                <a:cs typeface="Arial" panose="020B0604020202020204" pitchFamily="34" charset="0"/>
              </a:rPr>
              <a:t>9</a:t>
            </a:r>
            <a:r>
              <a:rPr lang="en-US" cap="none" dirty="0">
                <a:solidFill>
                  <a:schemeClr val="tx1"/>
                </a:solidFill>
                <a:latin typeface="Arial" panose="020B0604020202020204" pitchFamily="34" charset="0"/>
                <a:cs typeface="Arial" panose="020B0604020202020204" pitchFamily="34" charset="0"/>
              </a:rPr>
              <a:t>,</a:t>
            </a:r>
            <a:r>
              <a:rPr lang="ka-GE" cap="none" dirty="0">
                <a:solidFill>
                  <a:schemeClr val="tx1"/>
                </a:solidFill>
                <a:latin typeface="Arial" panose="020B0604020202020204" pitchFamily="34" charset="0"/>
                <a:cs typeface="Arial" panose="020B0604020202020204" pitchFamily="34" charset="0"/>
              </a:rPr>
              <a:t>300</a:t>
            </a:r>
            <a:r>
              <a:rPr lang="en-US" cap="none" dirty="0">
                <a:solidFill>
                  <a:schemeClr val="tx1"/>
                </a:solidFill>
                <a:latin typeface="Arial" panose="020B0604020202020204" pitchFamily="34" charset="0"/>
                <a:cs typeface="Arial" panose="020B0604020202020204" pitchFamily="34" charset="0"/>
              </a:rPr>
              <a:t> doses ( Considering anticipated vaccine waste factors)</a:t>
            </a:r>
          </a:p>
        </p:txBody>
      </p:sp>
      <p:sp>
        <p:nvSpPr>
          <p:cNvPr id="6" name="TextBox 5">
            <a:extLst>
              <a:ext uri="{FF2B5EF4-FFF2-40B4-BE49-F238E27FC236}">
                <a16:creationId xmlns:a16="http://schemas.microsoft.com/office/drawing/2014/main" id="{14227442-DCB4-1449-B894-A0D17720A750}"/>
              </a:ext>
            </a:extLst>
          </p:cNvPr>
          <p:cNvSpPr txBox="1"/>
          <p:nvPr/>
        </p:nvSpPr>
        <p:spPr>
          <a:xfrm>
            <a:off x="701963" y="5915891"/>
            <a:ext cx="10651838" cy="745507"/>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spcAft>
                <a:spcPts val="600"/>
              </a:spcAft>
            </a:pPr>
            <a:r>
              <a:rPr lang="en-US" sz="1200" dirty="0">
                <a:cs typeface="Arial" panose="020B0604020202020204" pitchFamily="34" charset="0"/>
              </a:rPr>
              <a:t>* Sizes for some target groups are estimated. Group are not mutually exclusive therefore the size estimates have been adjusted </a:t>
            </a:r>
          </a:p>
          <a:p>
            <a:pPr>
              <a:spcAft>
                <a:spcPts val="600"/>
              </a:spcAft>
            </a:pPr>
            <a:r>
              <a:rPr lang="en-US" sz="1200" dirty="0">
                <a:cs typeface="Arial" panose="020B0604020202020204" pitchFamily="34" charset="0"/>
              </a:rPr>
              <a:t>** Given that all currently available vaccines are intended to adult population, calculations and coverage rate is provided for 18+ age groups</a:t>
            </a:r>
          </a:p>
        </p:txBody>
      </p:sp>
    </p:spTree>
    <p:extLst>
      <p:ext uri="{BB962C8B-B14F-4D97-AF65-F5344CB8AC3E}">
        <p14:creationId xmlns:p14="http://schemas.microsoft.com/office/powerpoint/2010/main" val="184638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01A2-D622-EB4C-BB94-1ACF1B96FDDB}"/>
              </a:ext>
            </a:extLst>
          </p:cNvPr>
          <p:cNvSpPr>
            <a:spLocks noGrp="1"/>
          </p:cNvSpPr>
          <p:nvPr>
            <p:ph type="title"/>
          </p:nvPr>
        </p:nvSpPr>
        <p:spPr>
          <a:xfrm>
            <a:off x="913775" y="541842"/>
            <a:ext cx="10364451" cy="798089"/>
          </a:xfrm>
        </p:spPr>
        <p:txBody>
          <a:bodyPr>
            <a:noAutofit/>
          </a:bodyPr>
          <a:lstStyle/>
          <a:p>
            <a:pPr algn="ctr"/>
            <a:r>
              <a:rPr lang="en-US" sz="4000" dirty="0">
                <a:cs typeface="Arial" panose="020B0604020202020204" pitchFamily="34" charset="0"/>
              </a:rPr>
              <a:t>Candidate vaccines for the NVDP</a:t>
            </a:r>
          </a:p>
        </p:txBody>
      </p:sp>
      <p:sp>
        <p:nvSpPr>
          <p:cNvPr id="7" name="Content Placeholder 6">
            <a:extLst>
              <a:ext uri="{FF2B5EF4-FFF2-40B4-BE49-F238E27FC236}">
                <a16:creationId xmlns:a16="http://schemas.microsoft.com/office/drawing/2014/main" id="{45935E4C-50BA-4B48-9DED-E2E04E255260}"/>
              </a:ext>
            </a:extLst>
          </p:cNvPr>
          <p:cNvSpPr>
            <a:spLocks noGrp="1"/>
          </p:cNvSpPr>
          <p:nvPr>
            <p:ph idx="1"/>
          </p:nvPr>
        </p:nvSpPr>
        <p:spPr>
          <a:xfrm>
            <a:off x="601249" y="1626919"/>
            <a:ext cx="10676351" cy="4432994"/>
          </a:xfrm>
        </p:spPr>
        <p:txBody>
          <a:bodyPr>
            <a:normAutofit fontScale="92500" lnSpcReduction="10000"/>
          </a:bodyPr>
          <a:lstStyle/>
          <a:p>
            <a:r>
              <a:rPr lang="en-US" sz="1600" dirty="0">
                <a:cs typeface="Arial" panose="020B0604020202020204" pitchFamily="34" charset="0"/>
              </a:rPr>
              <a:t>The Plan is flexible in terms of selecting vaccines having different cold chain requirements with the following assumptions: </a:t>
            </a:r>
          </a:p>
          <a:p>
            <a:pPr marL="342900" indent="-342900">
              <a:buAutoNum type="alphaLcPeriod"/>
            </a:pPr>
            <a:r>
              <a:rPr lang="en-US" sz="1600" dirty="0">
                <a:cs typeface="Arial" panose="020B0604020202020204" pitchFamily="34" charset="0"/>
              </a:rPr>
              <a:t>Vaccines that require - 80</a:t>
            </a:r>
            <a:r>
              <a:rPr lang="en-US" sz="1600" baseline="30000" dirty="0">
                <a:cs typeface="Arial" panose="020B0604020202020204" pitchFamily="34" charset="0"/>
              </a:rPr>
              <a:t>0</a:t>
            </a:r>
            <a:r>
              <a:rPr lang="en-US" sz="1600" dirty="0">
                <a:cs typeface="Arial" panose="020B0604020202020204" pitchFamily="34" charset="0"/>
              </a:rPr>
              <a:t>C temperature will be secured for the first priority and other organized groups in the volume of up to 200,000 doses</a:t>
            </a:r>
          </a:p>
          <a:p>
            <a:pPr algn="ctr"/>
            <a:r>
              <a:rPr lang="en-US" sz="1600" b="1" u="sng" dirty="0">
                <a:cs typeface="Arial" panose="020B0604020202020204" pitchFamily="34" charset="0"/>
              </a:rPr>
              <a:t>Or</a:t>
            </a:r>
          </a:p>
          <a:p>
            <a:pPr marL="342900" indent="-342900">
              <a:buFont typeface="+mj-lt"/>
              <a:buAutoNum type="alphaLcPeriod" startAt="2"/>
            </a:pPr>
            <a:r>
              <a:rPr lang="en-US" sz="1600" dirty="0">
                <a:cs typeface="Arial" panose="020B0604020202020204" pitchFamily="34" charset="0"/>
              </a:rPr>
              <a:t>Vaccines that require - 200C temperature will be secured for the first priority and other organized groups in the amount of up to 200,000 doses (however it is possible to double the doses if required) </a:t>
            </a:r>
          </a:p>
          <a:p>
            <a:pPr marL="457200" lvl="1" indent="0" algn="ctr">
              <a:buNone/>
            </a:pPr>
            <a:r>
              <a:rPr lang="en-US" sz="1600" b="1" u="sng" dirty="0">
                <a:cs typeface="Arial" panose="020B0604020202020204" pitchFamily="34" charset="0"/>
              </a:rPr>
              <a:t>AND</a:t>
            </a:r>
          </a:p>
          <a:p>
            <a:pPr marL="342900" lvl="1" indent="-342900">
              <a:spcBef>
                <a:spcPts val="1000"/>
              </a:spcBef>
              <a:buFont typeface="+mj-lt"/>
              <a:buAutoNum type="alphaLcPeriod" startAt="3"/>
            </a:pPr>
            <a:r>
              <a:rPr lang="en-US" sz="1600" dirty="0">
                <a:cs typeface="Arial" panose="020B0604020202020204" pitchFamily="34" charset="0"/>
              </a:rPr>
              <a:t>Predominantly the vaccines requiring  2-8</a:t>
            </a:r>
            <a:r>
              <a:rPr lang="en-US" sz="1600" baseline="30000" dirty="0">
                <a:cs typeface="Arial" panose="020B0604020202020204" pitchFamily="34" charset="0"/>
              </a:rPr>
              <a:t>0</a:t>
            </a:r>
            <a:r>
              <a:rPr lang="en-US" sz="1600" dirty="0">
                <a:cs typeface="Arial" panose="020B0604020202020204" pitchFamily="34" charset="0"/>
              </a:rPr>
              <a:t>C temperature will be used for most part of target population. Georgia’s national immunization system well accustomed to this type of vaccines.</a:t>
            </a:r>
          </a:p>
          <a:p>
            <a:pPr marL="0" indent="0">
              <a:buNone/>
            </a:pPr>
            <a:r>
              <a:rPr lang="en-US" sz="1600" dirty="0">
                <a:cs typeface="Arial" panose="020B0604020202020204" pitchFamily="34" charset="0"/>
              </a:rPr>
              <a:t>Above assumptions are based on the following global vaccine market information: </a:t>
            </a:r>
          </a:p>
          <a:p>
            <a:pPr lvl="1"/>
            <a:r>
              <a:rPr lang="en-US" sz="1600" dirty="0">
                <a:cs typeface="Arial" panose="020B0604020202020204" pitchFamily="34" charset="0"/>
              </a:rPr>
              <a:t>Most of the potential vaccine suppliers are expected to produce vaccines with </a:t>
            </a:r>
            <a:r>
              <a:rPr lang="ka-GE" sz="1600" dirty="0">
                <a:cs typeface="Arial" panose="020B0604020202020204" pitchFamily="34" charset="0"/>
              </a:rPr>
              <a:t>2</a:t>
            </a:r>
            <a:r>
              <a:rPr lang="en-US" sz="1600" baseline="30000" dirty="0">
                <a:cs typeface="Arial" panose="020B0604020202020204" pitchFamily="34" charset="0"/>
              </a:rPr>
              <a:t>0</a:t>
            </a:r>
            <a:r>
              <a:rPr lang="en-US" sz="1600" dirty="0">
                <a:cs typeface="Arial" panose="020B0604020202020204" pitchFamily="34" charset="0"/>
              </a:rPr>
              <a:t>C - 8</a:t>
            </a:r>
            <a:r>
              <a:rPr lang="en-US" sz="1600" baseline="30000" dirty="0">
                <a:cs typeface="Arial" panose="020B0604020202020204" pitchFamily="34" charset="0"/>
              </a:rPr>
              <a:t>0</a:t>
            </a:r>
            <a:r>
              <a:rPr lang="en-US" sz="1600" dirty="0">
                <a:cs typeface="Arial" panose="020B0604020202020204" pitchFamily="34" charset="0"/>
              </a:rPr>
              <a:t>C cold chain requirements, apart of two exceptions that require </a:t>
            </a:r>
            <a:r>
              <a:rPr lang="ka-GE" sz="1600" dirty="0">
                <a:cs typeface="Arial" panose="020B0604020202020204" pitchFamily="34" charset="0"/>
              </a:rPr>
              <a:t>-</a:t>
            </a:r>
            <a:r>
              <a:rPr lang="en-US" sz="1600" dirty="0">
                <a:cs typeface="Arial" panose="020B0604020202020204" pitchFamily="34" charset="0"/>
              </a:rPr>
              <a:t>8</a:t>
            </a:r>
            <a:r>
              <a:rPr lang="ka-GE" sz="1600" dirty="0">
                <a:cs typeface="Arial" panose="020B0604020202020204" pitchFamily="34" charset="0"/>
              </a:rPr>
              <a:t>0</a:t>
            </a:r>
            <a:r>
              <a:rPr lang="en-US" sz="1600" baseline="30000" dirty="0">
                <a:cs typeface="Arial" panose="020B0604020202020204" pitchFamily="34" charset="0"/>
              </a:rPr>
              <a:t>0</a:t>
            </a:r>
            <a:r>
              <a:rPr lang="en-US" sz="1600" dirty="0">
                <a:cs typeface="Arial" panose="020B0604020202020204" pitchFamily="34" charset="0"/>
              </a:rPr>
              <a:t>C and </a:t>
            </a:r>
            <a:r>
              <a:rPr lang="ka-GE" sz="1600" dirty="0">
                <a:cs typeface="Arial" panose="020B0604020202020204" pitchFamily="34" charset="0"/>
              </a:rPr>
              <a:t>-20</a:t>
            </a:r>
            <a:r>
              <a:rPr lang="en-US" sz="1600" baseline="30000" dirty="0">
                <a:cs typeface="Arial" panose="020B0604020202020204" pitchFamily="34" charset="0"/>
              </a:rPr>
              <a:t>0</a:t>
            </a:r>
            <a:r>
              <a:rPr lang="en-US" sz="1600" dirty="0">
                <a:cs typeface="Arial" panose="020B0604020202020204" pitchFamily="34" charset="0"/>
              </a:rPr>
              <a:t>C regimens</a:t>
            </a:r>
          </a:p>
          <a:p>
            <a:pPr lvl="1"/>
            <a:r>
              <a:rPr lang="en-US" sz="1600" dirty="0">
                <a:cs typeface="Arial" panose="020B0604020202020204" pitchFamily="34" charset="0"/>
              </a:rPr>
              <a:t>In Q1 of 2021 the volume of vaccines with emergency use authorization will not exceed 1.5-2.7 billion doses. Further increase in production capacity is expected in Q2 of 2021 with approximately 3.6 billion doses to be produced. And in most part these vaccines will require </a:t>
            </a:r>
            <a:r>
              <a:rPr lang="ka-GE" sz="1600" dirty="0">
                <a:cs typeface="Arial" panose="020B0604020202020204" pitchFamily="34" charset="0"/>
              </a:rPr>
              <a:t>2</a:t>
            </a:r>
            <a:r>
              <a:rPr lang="en-US" sz="1600" baseline="30000" dirty="0">
                <a:cs typeface="Arial" panose="020B0604020202020204" pitchFamily="34" charset="0"/>
              </a:rPr>
              <a:t>0</a:t>
            </a:r>
            <a:r>
              <a:rPr lang="en-US" sz="1600" dirty="0">
                <a:cs typeface="Arial" panose="020B0604020202020204" pitchFamily="34" charset="0"/>
              </a:rPr>
              <a:t>C - 8</a:t>
            </a:r>
            <a:r>
              <a:rPr lang="en-US" sz="1600" baseline="30000" dirty="0">
                <a:cs typeface="Arial" panose="020B0604020202020204" pitchFamily="34" charset="0"/>
              </a:rPr>
              <a:t>0</a:t>
            </a:r>
            <a:r>
              <a:rPr lang="en-US" sz="1600" dirty="0">
                <a:cs typeface="Arial" panose="020B0604020202020204" pitchFamily="34" charset="0"/>
              </a:rPr>
              <a:t>C temperature regimen.</a:t>
            </a:r>
          </a:p>
          <a:p>
            <a:pPr lvl="1"/>
            <a:r>
              <a:rPr lang="en-US" sz="1600" dirty="0">
                <a:cs typeface="Arial" panose="020B0604020202020204" pitchFamily="34" charset="0"/>
              </a:rPr>
              <a:t>Most of vaccines order by the COVAX facility are those that require </a:t>
            </a:r>
            <a:r>
              <a:rPr lang="ka-GE" sz="1600" dirty="0">
                <a:cs typeface="Arial" panose="020B0604020202020204" pitchFamily="34" charset="0"/>
              </a:rPr>
              <a:t>2</a:t>
            </a:r>
            <a:r>
              <a:rPr lang="en-US" sz="1600" baseline="30000" dirty="0">
                <a:cs typeface="Arial" panose="020B0604020202020204" pitchFamily="34" charset="0"/>
              </a:rPr>
              <a:t>0</a:t>
            </a:r>
            <a:r>
              <a:rPr lang="en-US" sz="1600" dirty="0">
                <a:cs typeface="Arial" panose="020B0604020202020204" pitchFamily="34" charset="0"/>
              </a:rPr>
              <a:t>C - 8</a:t>
            </a:r>
            <a:r>
              <a:rPr lang="en-US" sz="1600" baseline="30000" dirty="0">
                <a:cs typeface="Arial" panose="020B0604020202020204" pitchFamily="34" charset="0"/>
              </a:rPr>
              <a:t>0</a:t>
            </a:r>
            <a:r>
              <a:rPr lang="en-US" sz="1600" dirty="0">
                <a:cs typeface="Arial" panose="020B0604020202020204" pitchFamily="34" charset="0"/>
              </a:rPr>
              <a:t>C temperature regimens. </a:t>
            </a:r>
            <a:endParaRPr lang="ka-GE" sz="1600" dirty="0">
              <a:cs typeface="Arial" panose="020B0604020202020204" pitchFamily="34" charset="0"/>
            </a:endParaRPr>
          </a:p>
        </p:txBody>
      </p:sp>
      <p:sp>
        <p:nvSpPr>
          <p:cNvPr id="13" name="Rectangle 12">
            <a:extLst>
              <a:ext uri="{FF2B5EF4-FFF2-40B4-BE49-F238E27FC236}">
                <a16:creationId xmlns:a16="http://schemas.microsoft.com/office/drawing/2014/main" id="{68B6D064-5802-6542-9DCA-4C57AAE7807C}"/>
              </a:ext>
            </a:extLst>
          </p:cNvPr>
          <p:cNvSpPr/>
          <p:nvPr/>
        </p:nvSpPr>
        <p:spPr>
          <a:xfrm>
            <a:off x="601249" y="6319198"/>
            <a:ext cx="4572000" cy="246221"/>
          </a:xfrm>
          <a:prstGeom prst="rect">
            <a:avLst/>
          </a:prstGeom>
        </p:spPr>
        <p:txBody>
          <a:bodyPr>
            <a:spAutoFit/>
          </a:bodyPr>
          <a:lstStyle/>
          <a:p>
            <a:r>
              <a:rPr lang="en-US" sz="10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  https://www.unicef.org/supply/covid-19-vaccine-market-dashboard</a:t>
            </a:r>
            <a:r>
              <a:rPr lang="en-US"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2477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6A81-0D5B-6746-A78D-DC8C4DDFEAA9}"/>
              </a:ext>
            </a:extLst>
          </p:cNvPr>
          <p:cNvSpPr>
            <a:spLocks noGrp="1"/>
          </p:cNvSpPr>
          <p:nvPr>
            <p:ph type="title"/>
          </p:nvPr>
        </p:nvSpPr>
        <p:spPr>
          <a:xfrm>
            <a:off x="913775" y="486424"/>
            <a:ext cx="10364451" cy="798089"/>
          </a:xfrm>
        </p:spPr>
        <p:txBody>
          <a:bodyPr>
            <a:normAutofit/>
          </a:bodyPr>
          <a:lstStyle/>
          <a:p>
            <a:pPr algn="ctr"/>
            <a:r>
              <a:rPr lang="en-US" sz="4000" dirty="0">
                <a:cs typeface="Arial" panose="020B0604020202020204" pitchFamily="34" charset="0"/>
              </a:rPr>
              <a:t>Selection criteria for candidate vaccines</a:t>
            </a:r>
          </a:p>
        </p:txBody>
      </p:sp>
      <p:sp>
        <p:nvSpPr>
          <p:cNvPr id="3" name="Content Placeholder 2">
            <a:extLst>
              <a:ext uri="{FF2B5EF4-FFF2-40B4-BE49-F238E27FC236}">
                <a16:creationId xmlns:a16="http://schemas.microsoft.com/office/drawing/2014/main" id="{D394BD29-9577-1348-A225-DF37BD282B09}"/>
              </a:ext>
            </a:extLst>
          </p:cNvPr>
          <p:cNvSpPr>
            <a:spLocks noGrp="1"/>
          </p:cNvSpPr>
          <p:nvPr>
            <p:ph idx="1"/>
          </p:nvPr>
        </p:nvSpPr>
        <p:spPr>
          <a:xfrm>
            <a:off x="762626" y="1549808"/>
            <a:ext cx="10515600" cy="4351338"/>
          </a:xfrm>
        </p:spPr>
        <p:txBody>
          <a:bodyPr>
            <a:noAutofit/>
          </a:bodyPr>
          <a:lstStyle/>
          <a:p>
            <a:r>
              <a:rPr lang="en-US" sz="2400" dirty="0">
                <a:cs typeface="Arial" panose="020B0604020202020204" pitchFamily="34" charset="0"/>
              </a:rPr>
              <a:t>In line with the Georgian legislation the candidate vaccine should meet the following requirements</a:t>
            </a:r>
            <a:r>
              <a:rPr lang="ka-GE" sz="2400" baseline="30000" dirty="0">
                <a:cs typeface="Arial" panose="020B0604020202020204" pitchFamily="34" charset="0"/>
              </a:rPr>
              <a:t>1</a:t>
            </a:r>
          </a:p>
          <a:p>
            <a:pPr lvl="1"/>
            <a:r>
              <a:rPr lang="en-US" dirty="0">
                <a:cs typeface="Arial" panose="020B0604020202020204" pitchFamily="34" charset="0"/>
              </a:rPr>
              <a:t>The vaccine should be </a:t>
            </a:r>
            <a:r>
              <a:rPr lang="ka-GE" dirty="0">
                <a:cs typeface="Arial" panose="020B0604020202020204" pitchFamily="34" charset="0"/>
              </a:rPr>
              <a:t>on WHO Emergency Use Listing or </a:t>
            </a:r>
            <a:r>
              <a:rPr lang="en-US" dirty="0">
                <a:cs typeface="Arial" panose="020B0604020202020204" pitchFamily="34" charset="0"/>
              </a:rPr>
              <a:t>should have WHO prequalification</a:t>
            </a:r>
            <a:endParaRPr lang="ka-GE" dirty="0">
              <a:cs typeface="Arial" panose="020B0604020202020204" pitchFamily="34" charset="0"/>
            </a:endParaRPr>
          </a:p>
          <a:p>
            <a:pPr marL="457200" lvl="1" indent="0" algn="ctr">
              <a:buNone/>
            </a:pPr>
            <a:r>
              <a:rPr lang="en-US" dirty="0">
                <a:cs typeface="Arial" panose="020B0604020202020204" pitchFamily="34" charset="0"/>
              </a:rPr>
              <a:t>OR</a:t>
            </a:r>
            <a:endParaRPr lang="ka-GE" dirty="0">
              <a:cs typeface="Arial" panose="020B0604020202020204" pitchFamily="34" charset="0"/>
            </a:endParaRPr>
          </a:p>
          <a:p>
            <a:pPr lvl="1"/>
            <a:r>
              <a:rPr lang="en-US" dirty="0">
                <a:cs typeface="Arial" panose="020B0604020202020204" pitchFamily="34" charset="0"/>
              </a:rPr>
              <a:t>Vaccine should have emergency use authorization issued by </a:t>
            </a:r>
            <a:r>
              <a:rPr lang="ka-GE" dirty="0">
                <a:cs typeface="Arial" panose="020B0604020202020204" pitchFamily="34" charset="0"/>
              </a:rPr>
              <a:t>a WHO designated Stringent Regulatory Authority (SRA). </a:t>
            </a:r>
            <a:r>
              <a:rPr lang="en-US" dirty="0">
                <a:cs typeface="Arial" panose="020B0604020202020204" pitchFamily="34" charset="0"/>
              </a:rPr>
              <a:t>For instance, </a:t>
            </a:r>
            <a:r>
              <a:rPr lang="ka-GE" dirty="0">
                <a:cs typeface="Arial" panose="020B0604020202020204" pitchFamily="34" charset="0"/>
              </a:rPr>
              <a:t>FDA (</a:t>
            </a:r>
            <a:r>
              <a:rPr lang="en-US" dirty="0">
                <a:cs typeface="Arial" panose="020B0604020202020204" pitchFamily="34" charset="0"/>
              </a:rPr>
              <a:t>US</a:t>
            </a:r>
            <a:r>
              <a:rPr lang="ka-GE" dirty="0">
                <a:cs typeface="Arial" panose="020B0604020202020204" pitchFamily="34" charset="0"/>
              </a:rPr>
              <a:t>), EMA </a:t>
            </a:r>
            <a:r>
              <a:rPr lang="en-US" dirty="0">
                <a:cs typeface="Arial" panose="020B0604020202020204" pitchFamily="34" charset="0"/>
              </a:rPr>
              <a:t>(European Union</a:t>
            </a:r>
            <a:r>
              <a:rPr lang="ka-GE" dirty="0">
                <a:cs typeface="Arial" panose="020B0604020202020204" pitchFamily="34" charset="0"/>
              </a:rPr>
              <a:t>), </a:t>
            </a:r>
            <a:r>
              <a:rPr lang="en-US" dirty="0">
                <a:cs typeface="Arial" panose="020B0604020202020204" pitchFamily="34" charset="0"/>
              </a:rPr>
              <a:t>United Kingdom</a:t>
            </a:r>
            <a:r>
              <a:rPr lang="ka-GE" dirty="0">
                <a:cs typeface="Arial" panose="020B0604020202020204" pitchFamily="34" charset="0"/>
              </a:rPr>
              <a:t>, </a:t>
            </a:r>
            <a:r>
              <a:rPr lang="en-US" dirty="0">
                <a:cs typeface="Arial" panose="020B0604020202020204" pitchFamily="34" charset="0"/>
              </a:rPr>
              <a:t>Japan</a:t>
            </a:r>
            <a:r>
              <a:rPr lang="ka-GE" dirty="0">
                <a:cs typeface="Arial" panose="020B0604020202020204" pitchFamily="34" charset="0"/>
              </a:rPr>
              <a:t>,</a:t>
            </a:r>
            <a:r>
              <a:rPr lang="en-US" dirty="0">
                <a:cs typeface="Arial" panose="020B0604020202020204" pitchFamily="34" charset="0"/>
              </a:rPr>
              <a:t> Australia (37 Regulatory authorities in total)</a:t>
            </a:r>
            <a:r>
              <a:rPr lang="ka-GE" dirty="0">
                <a:cs typeface="Arial" panose="020B0604020202020204" pitchFamily="34" charset="0"/>
              </a:rPr>
              <a:t> </a:t>
            </a:r>
            <a:endParaRPr lang="en-US" dirty="0">
              <a:cs typeface="Arial" panose="020B0604020202020204" pitchFamily="34" charset="0"/>
            </a:endParaRPr>
          </a:p>
          <a:p>
            <a:r>
              <a:rPr lang="en-US" sz="2400" dirty="0">
                <a:cs typeface="Arial" panose="020B0604020202020204" pitchFamily="34" charset="0"/>
              </a:rPr>
              <a:t>As of January 2021, there are three vaccines meeting the above criteria. It is foreseen that this list will be extended substantially in Q2 and Q3 of 2021. </a:t>
            </a:r>
            <a:endParaRPr lang="ka-GE" sz="2400" dirty="0">
              <a:cs typeface="Arial" panose="020B0604020202020204" pitchFamily="34" charset="0"/>
            </a:endParaRPr>
          </a:p>
        </p:txBody>
      </p:sp>
      <p:sp>
        <p:nvSpPr>
          <p:cNvPr id="5" name="TextBox 4">
            <a:extLst>
              <a:ext uri="{FF2B5EF4-FFF2-40B4-BE49-F238E27FC236}">
                <a16:creationId xmlns:a16="http://schemas.microsoft.com/office/drawing/2014/main" id="{36D9D551-7583-9E45-9CF0-9789FAFA3B78}"/>
              </a:ext>
            </a:extLst>
          </p:cNvPr>
          <p:cNvSpPr txBox="1"/>
          <p:nvPr/>
        </p:nvSpPr>
        <p:spPr>
          <a:xfrm>
            <a:off x="439387" y="6198918"/>
            <a:ext cx="6519553" cy="276999"/>
          </a:xfrm>
          <a:prstGeom prst="rect">
            <a:avLst/>
          </a:prstGeom>
          <a:noFill/>
        </p:spPr>
        <p:txBody>
          <a:bodyPr wrap="square" rtlCol="0">
            <a:spAutoFit/>
          </a:bodyPr>
          <a:lstStyle/>
          <a:p>
            <a:r>
              <a:rPr lang="en-US" sz="1200" baseline="30000" dirty="0">
                <a:latin typeface="BPG Arial" panose="020B0604020202020204" pitchFamily="34" charset="0"/>
                <a:cs typeface="BPG Arial" panose="020B0604020202020204" pitchFamily="34" charset="0"/>
              </a:rPr>
              <a:t>1</a:t>
            </a:r>
            <a:r>
              <a:rPr lang="en-US" sz="1200" dirty="0">
                <a:latin typeface="BPG Arial" panose="020B0604020202020204" pitchFamily="34" charset="0"/>
                <a:cs typeface="BPG Arial" panose="020B0604020202020204" pitchFamily="34" charset="0"/>
              </a:rPr>
              <a:t>Georgian Law on Drugs and Pharmaceuticals </a:t>
            </a:r>
          </a:p>
        </p:txBody>
      </p:sp>
    </p:spTree>
    <p:extLst>
      <p:ext uri="{BB962C8B-B14F-4D97-AF65-F5344CB8AC3E}">
        <p14:creationId xmlns:p14="http://schemas.microsoft.com/office/powerpoint/2010/main" val="411367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507D09-8F5B-034C-A070-C983A7276AA2}"/>
              </a:ext>
            </a:extLst>
          </p:cNvPr>
          <p:cNvSpPr>
            <a:spLocks noGrp="1"/>
          </p:cNvSpPr>
          <p:nvPr>
            <p:ph type="title"/>
          </p:nvPr>
        </p:nvSpPr>
        <p:spPr>
          <a:xfrm>
            <a:off x="838200" y="116923"/>
            <a:ext cx="10515600" cy="1325563"/>
          </a:xfrm>
        </p:spPr>
        <p:txBody>
          <a:bodyPr>
            <a:normAutofit/>
          </a:bodyPr>
          <a:lstStyle/>
          <a:p>
            <a:pPr algn="ctr"/>
            <a:r>
              <a:rPr lang="en-US" sz="3200" dirty="0">
                <a:cs typeface="Arial" panose="020B0604020202020204" pitchFamily="34" charset="0"/>
              </a:rPr>
              <a:t>Selection of health facilities for immunization program</a:t>
            </a:r>
          </a:p>
        </p:txBody>
      </p:sp>
      <p:pic>
        <p:nvPicPr>
          <p:cNvPr id="15" name="Content Placeholder 14" descr="Datei:RWB Krankenhaus.svg – Wikitravel">
            <a:extLst>
              <a:ext uri="{FF2B5EF4-FFF2-40B4-BE49-F238E27FC236}">
                <a16:creationId xmlns:a16="http://schemas.microsoft.com/office/drawing/2014/main" id="{CE4D51B3-E058-BC47-A1CA-8E2E97BF965F}"/>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727549" y="3028237"/>
            <a:ext cx="952500" cy="952500"/>
          </a:xfrm>
        </p:spPr>
      </p:pic>
      <p:pic>
        <p:nvPicPr>
          <p:cNvPr id="10" name="Picture 9" descr="werelivingafulllife: July 2011">
            <a:extLst>
              <a:ext uri="{FF2B5EF4-FFF2-40B4-BE49-F238E27FC236}">
                <a16:creationId xmlns:a16="http://schemas.microsoft.com/office/drawing/2014/main" id="{3E55F7DD-8B35-D244-8DB0-BD36D72EE928}"/>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39361" y="1628367"/>
            <a:ext cx="940688" cy="1145185"/>
          </a:xfrm>
          <a:prstGeom prst="rect">
            <a:avLst/>
          </a:prstGeom>
        </p:spPr>
      </p:pic>
      <p:pic>
        <p:nvPicPr>
          <p:cNvPr id="18" name="Picture 17" descr="Vaccine Clipart and Stock Illustrations. 10,622 Vaccine ...">
            <a:extLst>
              <a:ext uri="{FF2B5EF4-FFF2-40B4-BE49-F238E27FC236}">
                <a16:creationId xmlns:a16="http://schemas.microsoft.com/office/drawing/2014/main" id="{DACBD830-490D-354A-A47C-36DB0545601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680906" y="4309739"/>
            <a:ext cx="1045787" cy="952500"/>
          </a:xfrm>
          <a:prstGeom prst="rect">
            <a:avLst/>
          </a:prstGeom>
        </p:spPr>
      </p:pic>
      <p:sp>
        <p:nvSpPr>
          <p:cNvPr id="19" name="Rectangle 18">
            <a:extLst>
              <a:ext uri="{FF2B5EF4-FFF2-40B4-BE49-F238E27FC236}">
                <a16:creationId xmlns:a16="http://schemas.microsoft.com/office/drawing/2014/main" id="{5F8F3241-6F4E-084F-B56F-C4BADAAA8B0B}"/>
              </a:ext>
            </a:extLst>
          </p:cNvPr>
          <p:cNvSpPr/>
          <p:nvPr/>
        </p:nvSpPr>
        <p:spPr>
          <a:xfrm>
            <a:off x="1986894" y="1780770"/>
            <a:ext cx="8696478" cy="114518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600" b="1" dirty="0">
                <a:solidFill>
                  <a:schemeClr val="tx1"/>
                </a:solidFill>
                <a:cs typeface="BPG Arial" panose="020B0604020202020204" pitchFamily="34" charset="0"/>
              </a:rPr>
              <a:t>Hospitals</a:t>
            </a:r>
          </a:p>
          <a:p>
            <a:pPr marL="285750" indent="-285750">
              <a:buFont typeface="Arial" panose="020B0604020202020204" pitchFamily="34" charset="0"/>
              <a:buChar char="•"/>
            </a:pPr>
            <a:r>
              <a:rPr lang="en-US" sz="1400" dirty="0">
                <a:solidFill>
                  <a:schemeClr val="tx1"/>
                </a:solidFill>
                <a:cs typeface="Arial" panose="020B0604020202020204" pitchFamily="34" charset="0"/>
              </a:rPr>
              <a:t>To vaccinate it own medical personnel</a:t>
            </a:r>
          </a:p>
          <a:p>
            <a:pPr marL="285750" indent="-285750">
              <a:buFont typeface="Arial" panose="020B0604020202020204" pitchFamily="34" charset="0"/>
              <a:buChar char="•"/>
            </a:pPr>
            <a:r>
              <a:rPr lang="en-US" sz="1400" dirty="0">
                <a:solidFill>
                  <a:schemeClr val="tx1"/>
                </a:solidFill>
                <a:cs typeface="Arial" panose="020B0604020202020204" pitchFamily="34" charset="0"/>
              </a:rPr>
              <a:t>To vaccinate priority groups</a:t>
            </a:r>
          </a:p>
          <a:p>
            <a:pPr marL="285750" indent="-285750">
              <a:buFont typeface="Arial" panose="020B0604020202020204" pitchFamily="34" charset="0"/>
              <a:buChar char="•"/>
            </a:pPr>
            <a:r>
              <a:rPr lang="en-US" sz="1400" dirty="0">
                <a:solidFill>
                  <a:schemeClr val="tx1"/>
                </a:solidFill>
                <a:cs typeface="Arial" panose="020B0604020202020204" pitchFamily="34" charset="0"/>
              </a:rPr>
              <a:t>Vaccines requiring - 80</a:t>
            </a:r>
            <a:r>
              <a:rPr lang="en-US" sz="1400" baseline="30000" dirty="0">
                <a:solidFill>
                  <a:schemeClr val="tx1"/>
                </a:solidFill>
                <a:cs typeface="Arial" panose="020B0604020202020204" pitchFamily="34" charset="0"/>
              </a:rPr>
              <a:t>0</a:t>
            </a:r>
            <a:r>
              <a:rPr lang="en-US" sz="1400" dirty="0">
                <a:solidFill>
                  <a:schemeClr val="tx1"/>
                </a:solidFill>
                <a:cs typeface="Arial" panose="020B0604020202020204" pitchFamily="34" charset="0"/>
              </a:rPr>
              <a:t>C cold chain will be administered in selected hospitals only</a:t>
            </a:r>
          </a:p>
        </p:txBody>
      </p:sp>
      <p:sp>
        <p:nvSpPr>
          <p:cNvPr id="20" name="Rectangle 19">
            <a:extLst>
              <a:ext uri="{FF2B5EF4-FFF2-40B4-BE49-F238E27FC236}">
                <a16:creationId xmlns:a16="http://schemas.microsoft.com/office/drawing/2014/main" id="{4E5C0B1C-7CCD-B24B-90AE-E24B929D62FC}"/>
              </a:ext>
            </a:extLst>
          </p:cNvPr>
          <p:cNvSpPr/>
          <p:nvPr/>
        </p:nvSpPr>
        <p:spPr>
          <a:xfrm>
            <a:off x="2000749" y="3041534"/>
            <a:ext cx="8696478" cy="924472"/>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600" b="1" dirty="0">
                <a:solidFill>
                  <a:schemeClr val="tx1"/>
                </a:solidFill>
                <a:cs typeface="BPG Arial" panose="020B0604020202020204" pitchFamily="34" charset="0"/>
              </a:rPr>
              <a:t>Clinics currently delivering immunization services</a:t>
            </a:r>
          </a:p>
          <a:p>
            <a:pPr marL="285750" indent="-285750">
              <a:buFont typeface="Arial" panose="020B0604020202020204" pitchFamily="34" charset="0"/>
              <a:buChar char="•"/>
            </a:pPr>
            <a:r>
              <a:rPr lang="en-US" sz="1400" dirty="0">
                <a:solidFill>
                  <a:schemeClr val="tx1"/>
                </a:solidFill>
                <a:cs typeface="BPG Arial" panose="020B0604020202020204" pitchFamily="34" charset="0"/>
              </a:rPr>
              <a:t>To vaccinate its own medical personnel and personnel of assigned medical establishments in the neighborhood (i.e. staff of dental, cosmetic and other clinics)</a:t>
            </a:r>
          </a:p>
          <a:p>
            <a:pPr marL="285750" indent="-285750">
              <a:buFont typeface="Arial" panose="020B0604020202020204" pitchFamily="34" charset="0"/>
              <a:buChar char="•"/>
            </a:pPr>
            <a:r>
              <a:rPr lang="en-US" sz="1400" dirty="0">
                <a:solidFill>
                  <a:schemeClr val="tx1"/>
                </a:solidFill>
                <a:cs typeface="BPG Arial" panose="020B0604020202020204" pitchFamily="34" charset="0"/>
              </a:rPr>
              <a:t>To vaccinate priority and general population groups</a:t>
            </a:r>
          </a:p>
        </p:txBody>
      </p:sp>
      <p:sp>
        <p:nvSpPr>
          <p:cNvPr id="21" name="Rectangle 20">
            <a:extLst>
              <a:ext uri="{FF2B5EF4-FFF2-40B4-BE49-F238E27FC236}">
                <a16:creationId xmlns:a16="http://schemas.microsoft.com/office/drawing/2014/main" id="{C6836D4B-6D52-0647-B2C6-38EEC0328DD3}"/>
              </a:ext>
            </a:extLst>
          </p:cNvPr>
          <p:cNvSpPr/>
          <p:nvPr/>
        </p:nvSpPr>
        <p:spPr>
          <a:xfrm>
            <a:off x="1986894" y="4337767"/>
            <a:ext cx="8696478" cy="924472"/>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600" b="1" dirty="0">
                <a:solidFill>
                  <a:schemeClr val="tx1"/>
                </a:solidFill>
                <a:cs typeface="BPG Arial" panose="020B0604020202020204" pitchFamily="34" charset="0"/>
              </a:rPr>
              <a:t>Mobile teams</a:t>
            </a:r>
          </a:p>
          <a:p>
            <a:pPr marL="285750" indent="-285750">
              <a:buFont typeface="Arial" panose="020B0604020202020204" pitchFamily="34" charset="0"/>
              <a:buChar char="•"/>
            </a:pPr>
            <a:r>
              <a:rPr lang="en-US" sz="1400" dirty="0">
                <a:solidFill>
                  <a:schemeClr val="tx1"/>
                </a:solidFill>
                <a:cs typeface="BPG Arial" panose="020B0604020202020204" pitchFamily="34" charset="0"/>
              </a:rPr>
              <a:t>Beneficiaries and staff of long-term care facilities</a:t>
            </a:r>
          </a:p>
          <a:p>
            <a:pPr marL="285750" indent="-285750">
              <a:buFont typeface="Arial" panose="020B0604020202020204" pitchFamily="34" charset="0"/>
              <a:buChar char="•"/>
            </a:pPr>
            <a:r>
              <a:rPr lang="en-US" sz="1400" dirty="0">
                <a:solidFill>
                  <a:schemeClr val="tx1"/>
                </a:solidFill>
                <a:cs typeface="BPG Arial" panose="020B0604020202020204" pitchFamily="34" charset="0"/>
              </a:rPr>
              <a:t>Home bound patients with limited mobility</a:t>
            </a:r>
          </a:p>
          <a:p>
            <a:pPr marL="285750" indent="-285750">
              <a:buFont typeface="Arial" panose="020B0604020202020204" pitchFamily="34" charset="0"/>
              <a:buChar char="•"/>
            </a:pPr>
            <a:endParaRPr lang="en-US" sz="1400" dirty="0">
              <a:solidFill>
                <a:schemeClr val="tx1"/>
              </a:solidFill>
              <a:cs typeface="BPG Arial" panose="020B0604020202020204" pitchFamily="34" charset="0"/>
            </a:endParaRPr>
          </a:p>
        </p:txBody>
      </p:sp>
      <p:pic>
        <p:nvPicPr>
          <p:cNvPr id="1026" name="Picture 2" descr="They didn't get vaccinated. Now they're out of jobs.">
            <a:extLst>
              <a:ext uri="{FF2B5EF4-FFF2-40B4-BE49-F238E27FC236}">
                <a16:creationId xmlns:a16="http://schemas.microsoft.com/office/drawing/2014/main" id="{29907A63-123B-D242-8ABA-C88C39AD53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657" y="5652200"/>
            <a:ext cx="1338283" cy="92447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7DBB061E-6A8F-3245-8623-8E30A33925B0}"/>
              </a:ext>
            </a:extLst>
          </p:cNvPr>
          <p:cNvSpPr/>
          <p:nvPr/>
        </p:nvSpPr>
        <p:spPr>
          <a:xfrm>
            <a:off x="2000749" y="5652200"/>
            <a:ext cx="8696478" cy="924472"/>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1600" b="1" dirty="0">
                <a:solidFill>
                  <a:schemeClr val="tx1"/>
                </a:solidFill>
                <a:cs typeface="BPG Arial" panose="020B0604020202020204" pitchFamily="34" charset="0"/>
              </a:rPr>
              <a:t>Massive vaccination centers in big cities (needs establishment) </a:t>
            </a:r>
          </a:p>
          <a:p>
            <a:pPr marL="285750" indent="-285750">
              <a:buFont typeface="Arial" panose="020B0604020202020204" pitchFamily="34" charset="0"/>
              <a:buChar char="•"/>
            </a:pPr>
            <a:r>
              <a:rPr lang="en-US" sz="1400" dirty="0">
                <a:solidFill>
                  <a:schemeClr val="tx1"/>
                </a:solidFill>
                <a:cs typeface="BPG Arial" panose="020B0604020202020204" pitchFamily="34" charset="0"/>
              </a:rPr>
              <a:t>To vaccinate priority population groups </a:t>
            </a:r>
          </a:p>
          <a:p>
            <a:pPr marL="285750" indent="-285750">
              <a:buFont typeface="Arial" panose="020B0604020202020204" pitchFamily="34" charset="0"/>
              <a:buChar char="•"/>
            </a:pPr>
            <a:r>
              <a:rPr lang="en-US" sz="1400" dirty="0">
                <a:solidFill>
                  <a:schemeClr val="tx1"/>
                </a:solidFill>
                <a:cs typeface="BPG Arial" panose="020B0604020202020204" pitchFamily="34" charset="0"/>
              </a:rPr>
              <a:t>To vaccinate general public</a:t>
            </a:r>
          </a:p>
        </p:txBody>
      </p:sp>
      <p:sp>
        <p:nvSpPr>
          <p:cNvPr id="2" name="TextBox 1">
            <a:extLst>
              <a:ext uri="{FF2B5EF4-FFF2-40B4-BE49-F238E27FC236}">
                <a16:creationId xmlns:a16="http://schemas.microsoft.com/office/drawing/2014/main" id="{4E85D8D9-AD71-AE43-8161-0E7ACC3FC04A}"/>
              </a:ext>
            </a:extLst>
          </p:cNvPr>
          <p:cNvSpPr txBox="1"/>
          <p:nvPr/>
        </p:nvSpPr>
        <p:spPr>
          <a:xfrm>
            <a:off x="1265129" y="1004170"/>
            <a:ext cx="9469676" cy="646331"/>
          </a:xfrm>
          <a:prstGeom prst="rect">
            <a:avLst/>
          </a:prstGeom>
          <a:noFill/>
        </p:spPr>
        <p:txBody>
          <a:bodyPr wrap="square" rtlCol="0">
            <a:spAutoFit/>
          </a:bodyPr>
          <a:lstStyle/>
          <a:p>
            <a:pPr algn="ctr"/>
            <a:r>
              <a:rPr lang="en-US" dirty="0">
                <a:cs typeface="Arial" panose="020B0604020202020204" pitchFamily="34" charset="0"/>
              </a:rPr>
              <a:t>Immunizations services will be delivered at the following establishments to cover 60% of the target population within a limited time period </a:t>
            </a:r>
          </a:p>
        </p:txBody>
      </p:sp>
    </p:spTree>
    <p:extLst>
      <p:ext uri="{BB962C8B-B14F-4D97-AF65-F5344CB8AC3E}">
        <p14:creationId xmlns:p14="http://schemas.microsoft.com/office/powerpoint/2010/main" val="381766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A405-7257-8248-A267-95114E93194F}"/>
              </a:ext>
            </a:extLst>
          </p:cNvPr>
          <p:cNvSpPr>
            <a:spLocks noGrp="1"/>
          </p:cNvSpPr>
          <p:nvPr>
            <p:ph type="title"/>
          </p:nvPr>
        </p:nvSpPr>
        <p:spPr>
          <a:xfrm>
            <a:off x="913775" y="346582"/>
            <a:ext cx="10364451" cy="890969"/>
          </a:xfrm>
        </p:spPr>
        <p:txBody>
          <a:bodyPr>
            <a:noAutofit/>
          </a:bodyPr>
          <a:lstStyle/>
          <a:p>
            <a:pPr lvl="0" algn="ctr"/>
            <a:r>
              <a:rPr lang="en-US" sz="2800" dirty="0">
                <a:latin typeface="+mn-lt"/>
                <a:cs typeface="Arial" panose="020B0604020202020204" pitchFamily="34" charset="0"/>
              </a:rPr>
              <a:t>Organization and logistics of vaccine delivery to population groups</a:t>
            </a:r>
          </a:p>
        </p:txBody>
      </p:sp>
      <mc:AlternateContent xmlns:mc="http://schemas.openxmlformats.org/markup-compatibility/2006">
        <mc:Choice xmlns:cx1="http://schemas.microsoft.com/office/drawing/2015/9/8/chartex" xmlns="" Requires="cx1">
          <p:graphicFrame>
            <p:nvGraphicFramePr>
              <p:cNvPr id="4" name="Content Placeholder 3">
                <a:extLst>
                  <a:ext uri="{FF2B5EF4-FFF2-40B4-BE49-F238E27FC236}">
                    <a16:creationId xmlns:a16="http://schemas.microsoft.com/office/drawing/2014/main" id="{E78787B0-8D44-B843-BB5B-E3B3850B7B04}"/>
                  </a:ext>
                </a:extLst>
              </p:cNvPr>
              <p:cNvGraphicFramePr>
                <a:graphicFrameLocks noGrp="1" noChangeAspect="1"/>
              </p:cNvGraphicFramePr>
              <p:nvPr>
                <p:ph sz="quarter" idx="13"/>
                <p:extLst>
                  <p:ext uri="{D42A27DB-BD31-4B8C-83A1-F6EECF244321}">
                    <p14:modId xmlns:p14="http://schemas.microsoft.com/office/powerpoint/2010/main" val="1183047063"/>
                  </p:ext>
                </p:extLst>
              </p:nvPr>
            </p:nvGraphicFramePr>
            <p:xfrm>
              <a:off x="914400" y="1625600"/>
              <a:ext cx="5105400" cy="461388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Content Placeholder 3">
                <a:extLst>
                  <a:ext uri="{FF2B5EF4-FFF2-40B4-BE49-F238E27FC236}">
                    <a16:creationId xmlns:a16="http://schemas.microsoft.com/office/drawing/2014/main" id="{E78787B0-8D44-B843-BB5B-E3B3850B7B04}"/>
                  </a:ext>
                </a:extLst>
              </p:cNvPr>
              <p:cNvPicPr>
                <a:picLocks noGrp="1" noRot="1" noChangeAspect="1" noMove="1" noResize="1" noEditPoints="1" noAdjustHandles="1" noChangeArrowheads="1" noChangeShapeType="1"/>
              </p:cNvPicPr>
              <p:nvPr/>
            </p:nvPicPr>
            <p:blipFill>
              <a:blip r:embed="rId3"/>
              <a:stretch>
                <a:fillRect/>
              </a:stretch>
            </p:blipFill>
            <p:spPr>
              <a:xfrm>
                <a:off x="914400" y="1625600"/>
                <a:ext cx="5105400" cy="4613883"/>
              </a:xfrm>
              <a:prstGeom prst="rect">
                <a:avLst/>
              </a:prstGeom>
            </p:spPr>
          </p:pic>
        </mc:Fallback>
      </mc:AlternateContent>
      <p:sp>
        <p:nvSpPr>
          <p:cNvPr id="3" name="Content Placeholder 2">
            <a:extLst>
              <a:ext uri="{FF2B5EF4-FFF2-40B4-BE49-F238E27FC236}">
                <a16:creationId xmlns:a16="http://schemas.microsoft.com/office/drawing/2014/main" id="{2B666525-28E0-B941-87A0-DD2A148D6046}"/>
              </a:ext>
            </a:extLst>
          </p:cNvPr>
          <p:cNvSpPr>
            <a:spLocks noGrp="1"/>
          </p:cNvSpPr>
          <p:nvPr>
            <p:ph sz="quarter" idx="4294967295"/>
          </p:nvPr>
        </p:nvSpPr>
        <p:spPr>
          <a:xfrm>
            <a:off x="6172200" y="1624280"/>
            <a:ext cx="5105400" cy="4887137"/>
          </a:xfrm>
        </p:spPr>
        <p:txBody>
          <a:bodyPr>
            <a:normAutofit fontScale="92500" lnSpcReduction="10000"/>
          </a:bodyPr>
          <a:lstStyle/>
          <a:p>
            <a:r>
              <a:rPr lang="en-US" sz="2000" dirty="0">
                <a:cs typeface="Arial" panose="020B0604020202020204" pitchFamily="34" charset="0"/>
              </a:rPr>
              <a:t>60% coverage of adult population would be necessary for achieving immunity and opening economy </a:t>
            </a:r>
          </a:p>
          <a:p>
            <a:r>
              <a:rPr lang="en-US" sz="2000" dirty="0">
                <a:cs typeface="Arial" panose="020B0604020202020204" pitchFamily="34" charset="0"/>
              </a:rPr>
              <a:t>This would mean fourfold increase in immunization capacity </a:t>
            </a:r>
          </a:p>
          <a:p>
            <a:r>
              <a:rPr lang="en-US" sz="2000" dirty="0">
                <a:cs typeface="Arial" panose="020B0604020202020204" pitchFamily="34" charset="0"/>
              </a:rPr>
              <a:t>While existing capacity would be capable to handle the vaccine load</a:t>
            </a:r>
          </a:p>
          <a:p>
            <a:r>
              <a:rPr lang="en-US" sz="2000" dirty="0">
                <a:cs typeface="Arial" panose="020B0604020202020204" pitchFamily="34" charset="0"/>
              </a:rPr>
              <a:t>Current capacity of the facilities involved in the program would not be sufficient to handle this workload unless the following is undertaken: </a:t>
            </a:r>
          </a:p>
          <a:p>
            <a:pPr lvl="1"/>
            <a:r>
              <a:rPr lang="en-US" sz="1800" dirty="0">
                <a:cs typeface="Arial" panose="020B0604020202020204" pitchFamily="34" charset="0"/>
              </a:rPr>
              <a:t>Special intersectoral group is established to manage the campaign</a:t>
            </a:r>
          </a:p>
          <a:p>
            <a:pPr lvl="1"/>
            <a:r>
              <a:rPr lang="en-US" sz="1800" dirty="0">
                <a:cs typeface="Arial" panose="020B0604020202020204" pitchFamily="34" charset="0"/>
              </a:rPr>
              <a:t>Number of health facilities delivering immunization services increase</a:t>
            </a:r>
          </a:p>
          <a:p>
            <a:pPr lvl="1"/>
            <a:r>
              <a:rPr lang="en-US" sz="1800" dirty="0">
                <a:cs typeface="Arial" panose="020B0604020202020204" pitchFamily="34" charset="0"/>
              </a:rPr>
              <a:t>Mobile teams established to further expand the reach of existing facilities </a:t>
            </a:r>
          </a:p>
          <a:p>
            <a:pPr lvl="1"/>
            <a:r>
              <a:rPr lang="en-US" sz="1800" dirty="0">
                <a:cs typeface="Arial" panose="020B0604020202020204" pitchFamily="34" charset="0"/>
              </a:rPr>
              <a:t>Mass vaccination clinics are established in big cities</a:t>
            </a:r>
          </a:p>
        </p:txBody>
      </p:sp>
    </p:spTree>
    <p:extLst>
      <p:ext uri="{BB962C8B-B14F-4D97-AF65-F5344CB8AC3E}">
        <p14:creationId xmlns:p14="http://schemas.microsoft.com/office/powerpoint/2010/main" val="3976541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611</TotalTime>
  <Words>1795</Words>
  <Application>Microsoft Office PowerPoint</Application>
  <PresentationFormat>Widescreen</PresentationFormat>
  <Paragraphs>204</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BPG Arial</vt:lpstr>
      <vt:lpstr>BPG Arial 2018</vt:lpstr>
      <vt:lpstr>Calibri</vt:lpstr>
      <vt:lpstr>Calibri Light</vt:lpstr>
      <vt:lpstr>Sylfaen</vt:lpstr>
      <vt:lpstr>Times New Roman</vt:lpstr>
      <vt:lpstr>Wingdings</vt:lpstr>
      <vt:lpstr>Office Theme</vt:lpstr>
      <vt:lpstr>COVID 19 Vaccine Deployment Plan for Georgia</vt:lpstr>
      <vt:lpstr>Content </vt:lpstr>
      <vt:lpstr>Goal of the plan </vt:lpstr>
      <vt:lpstr>Key assumptions</vt:lpstr>
      <vt:lpstr>Target Population and Stages of Coverage</vt:lpstr>
      <vt:lpstr>Candidate vaccines for the NVDP</vt:lpstr>
      <vt:lpstr>Selection criteria for candidate vaccines</vt:lpstr>
      <vt:lpstr>Selection of health facilities for immunization program</vt:lpstr>
      <vt:lpstr>Organization and logistics of vaccine delivery to population groups</vt:lpstr>
      <vt:lpstr>Stages of immunization roll out, expected load* and Needed capacity **</vt:lpstr>
      <vt:lpstr>Human resources management and training </vt:lpstr>
      <vt:lpstr>Vaccine Safety Surveillance </vt:lpstr>
      <vt:lpstr>Information system, monitoring and surveillance</vt:lpstr>
      <vt:lpstr>Communication Priorities- Demand Generation</vt:lpstr>
      <vt:lpstr>Required financial resources (preliminary estimates)</vt:lpstr>
      <vt:lpstr>Organizational Arrangements for Managing the Vaccination Program</vt:lpstr>
      <vt:lpstr>Existing Preconditions for NVDP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საქართველოში COVID-19 ვაქცინის დანერგვის ეროვნული გეგმა</dc:title>
  <dc:creator>George Gotsadze</dc:creator>
  <cp:lastModifiedBy>Tamar Gabunia</cp:lastModifiedBy>
  <cp:revision>33</cp:revision>
  <dcterms:created xsi:type="dcterms:W3CDTF">2021-01-16T19:10:07Z</dcterms:created>
  <dcterms:modified xsi:type="dcterms:W3CDTF">2021-01-17T18:29:25Z</dcterms:modified>
</cp:coreProperties>
</file>